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4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3736">
          <p15:clr>
            <a:srgbClr val="A4A3A4"/>
          </p15:clr>
        </p15:guide>
        <p15:guide id="5" orient="horz" pos="6549">
          <p15:clr>
            <a:srgbClr val="A4A3A4"/>
          </p15:clr>
        </p15:guide>
        <p15:guide id="6" orient="horz" pos="674">
          <p15:clr>
            <a:srgbClr val="A4A3A4"/>
          </p15:clr>
        </p15:guide>
        <p15:guide id="7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FCF"/>
    <a:srgbClr val="FFB547"/>
    <a:srgbClr val="FF9700"/>
    <a:srgbClr val="0099C5"/>
    <a:srgbClr val="88C2AC"/>
    <a:srgbClr val="C3D49C"/>
    <a:srgbClr val="5FAD8F"/>
    <a:srgbClr val="F0949C"/>
    <a:srgbClr val="F65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3" autoAdjust="0"/>
    <p:restoredTop sz="98569" autoAdjust="0"/>
  </p:normalViewPr>
  <p:slideViewPr>
    <p:cSldViewPr snapToGrid="0">
      <p:cViewPr varScale="1">
        <p:scale>
          <a:sx n="47" d="100"/>
          <a:sy n="47" d="100"/>
        </p:scale>
        <p:origin x="1452" y="72"/>
      </p:cViewPr>
      <p:guideLst>
        <p:guide orient="horz" pos="3367"/>
        <p:guide pos="2381"/>
        <p:guide orient="horz" pos="2634"/>
        <p:guide pos="3736"/>
        <p:guide orient="horz" pos="6549"/>
        <p:guide orient="horz" pos="674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図プレースホルダー 100"/>
          <p:cNvSpPr>
            <a:spLocks noGrp="1"/>
          </p:cNvSpPr>
          <p:nvPr>
            <p:ph type="pic" sz="quarter" idx="32" hasCustomPrompt="1"/>
          </p:nvPr>
        </p:nvSpPr>
        <p:spPr>
          <a:xfrm>
            <a:off x="2498284" y="6596755"/>
            <a:ext cx="1140697" cy="1259465"/>
          </a:xfrm>
          <a:blipFill dpi="0" rotWithShape="1">
            <a:blip r:embed="rId2"/>
            <a:srcRect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3" name="図プレースホルダー 100"/>
          <p:cNvSpPr>
            <a:spLocks noGrp="1"/>
          </p:cNvSpPr>
          <p:nvPr>
            <p:ph type="pic" sz="quarter" idx="34" hasCustomPrompt="1"/>
          </p:nvPr>
        </p:nvSpPr>
        <p:spPr>
          <a:xfrm>
            <a:off x="538861" y="3783274"/>
            <a:ext cx="1893360" cy="1257632"/>
          </a:xfrm>
          <a:blipFill dpi="0" rotWithShape="1">
            <a:blip r:embed="rId3"/>
            <a:srcRect/>
            <a:stretch>
              <a:fillRect t="-2679" b="-9997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7" name="図プレースホルダー 100"/>
          <p:cNvSpPr>
            <a:spLocks noGrp="1"/>
          </p:cNvSpPr>
          <p:nvPr>
            <p:ph type="pic" sz="quarter" idx="35" hasCustomPrompt="1"/>
          </p:nvPr>
        </p:nvSpPr>
        <p:spPr>
          <a:xfrm>
            <a:off x="2829571" y="3783274"/>
            <a:ext cx="1893360" cy="1257632"/>
          </a:xfrm>
          <a:blipFill dpi="0" rotWithShape="1">
            <a:blip r:embed="rId4"/>
            <a:srcRect/>
            <a:stretch>
              <a:fillRect t="-171" b="-171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1" name="図プレースホルダー 100"/>
          <p:cNvSpPr>
            <a:spLocks noGrp="1"/>
          </p:cNvSpPr>
          <p:nvPr>
            <p:ph type="pic" sz="quarter" idx="36" hasCustomPrompt="1"/>
          </p:nvPr>
        </p:nvSpPr>
        <p:spPr>
          <a:xfrm>
            <a:off x="5142436" y="3783274"/>
            <a:ext cx="1893360" cy="1257632"/>
          </a:xfrm>
          <a:blipFill dpi="0" rotWithShape="1">
            <a:blip r:embed="rId5"/>
            <a:srcRect/>
            <a:stretch>
              <a:fillRect t="-105" b="-105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図プレースホルダー 100"/>
          <p:cNvSpPr>
            <a:spLocks noGrp="1"/>
          </p:cNvSpPr>
          <p:nvPr>
            <p:ph type="pic" sz="quarter" idx="40" hasCustomPrompt="1"/>
          </p:nvPr>
        </p:nvSpPr>
        <p:spPr>
          <a:xfrm>
            <a:off x="2498284" y="8142892"/>
            <a:ext cx="1140697" cy="1259465"/>
          </a:xfrm>
          <a:blipFill dpi="0" rotWithShape="1">
            <a:blip r:embed="rId2"/>
            <a:srcRect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100"/>
          <p:cNvSpPr>
            <a:spLocks noGrp="1"/>
          </p:cNvSpPr>
          <p:nvPr>
            <p:ph type="pic" sz="quarter" idx="41" hasCustomPrompt="1"/>
          </p:nvPr>
        </p:nvSpPr>
        <p:spPr>
          <a:xfrm>
            <a:off x="5976747" y="8142892"/>
            <a:ext cx="1140697" cy="1259465"/>
          </a:xfrm>
          <a:blipFill dpi="0" rotWithShape="1">
            <a:blip r:embed="rId2"/>
            <a:srcRect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図プレースホルダー 100"/>
          <p:cNvSpPr>
            <a:spLocks noGrp="1"/>
          </p:cNvSpPr>
          <p:nvPr>
            <p:ph type="pic" sz="quarter" idx="42" hasCustomPrompt="1"/>
          </p:nvPr>
        </p:nvSpPr>
        <p:spPr>
          <a:xfrm>
            <a:off x="5976747" y="6596755"/>
            <a:ext cx="1140697" cy="1259465"/>
          </a:xfrm>
          <a:blipFill dpi="0" rotWithShape="1">
            <a:blip r:embed="rId2"/>
            <a:srcRect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45715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プレースホルダー 43"/>
          <p:cNvSpPr>
            <a:spLocks noGrp="1"/>
          </p:cNvSpPr>
          <p:nvPr>
            <p:ph type="body" sz="quarter" idx="10" hasCustomPrompt="1"/>
          </p:nvPr>
        </p:nvSpPr>
        <p:spPr>
          <a:xfrm>
            <a:off x="144834" y="10312400"/>
            <a:ext cx="7322766" cy="328613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マイクロ</a:t>
            </a:r>
            <a:r>
              <a:rPr kumimoji="1" lang="en-US" altLang="ja-JP" dirty="0"/>
              <a:t>SHOP </a:t>
            </a:r>
            <a:r>
              <a:rPr kumimoji="1" lang="ja-JP" altLang="en-US" dirty="0"/>
              <a:t>○○○店　　　　○○○市○○○町</a:t>
            </a:r>
            <a:r>
              <a:rPr kumimoji="1" lang="en-US" altLang="ja-JP" dirty="0"/>
              <a:t>123-45</a:t>
            </a:r>
            <a:r>
              <a:rPr kumimoji="1" lang="ja-JP" altLang="en-US" dirty="0"/>
              <a:t>　　   </a:t>
            </a:r>
            <a:r>
              <a:rPr kumimoji="1" lang="en-US" altLang="ja-JP" dirty="0"/>
              <a:t>TEL 00-0000-0000</a:t>
            </a:r>
            <a:endParaRPr kumimoji="1" lang="ja-JP" altLang="en-US" dirty="0"/>
          </a:p>
        </p:txBody>
      </p:sp>
      <p:sp>
        <p:nvSpPr>
          <p:cNvPr id="57" name="図プレースホルダー 100"/>
          <p:cNvSpPr>
            <a:spLocks noGrp="1"/>
          </p:cNvSpPr>
          <p:nvPr>
            <p:ph type="pic" sz="quarter" idx="32" hasCustomPrompt="1"/>
          </p:nvPr>
        </p:nvSpPr>
        <p:spPr>
          <a:xfrm>
            <a:off x="2565340" y="2933347"/>
            <a:ext cx="2225380" cy="1670910"/>
          </a:xfrm>
          <a:blipFill dpi="0" rotWithShape="1">
            <a:blip r:embed="rId2"/>
            <a:srcRect/>
            <a:stretch>
              <a:fillRect l="-6401" r="-6401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8" name="テキスト プレースホルダー 128"/>
          <p:cNvSpPr>
            <a:spLocks noGrp="1"/>
          </p:cNvSpPr>
          <p:nvPr>
            <p:ph type="body" sz="quarter" idx="21" hasCustomPrompt="1"/>
          </p:nvPr>
        </p:nvSpPr>
        <p:spPr>
          <a:xfrm>
            <a:off x="3443408" y="2419504"/>
            <a:ext cx="3868776" cy="504336"/>
          </a:xfrm>
        </p:spPr>
        <p:txBody>
          <a:bodyPr>
            <a:noAutofit/>
          </a:bodyPr>
          <a:lstStyle>
            <a:lvl1pPr marL="0" indent="0">
              <a:buNone/>
              <a:defRPr sz="2350" b="1">
                <a:solidFill>
                  <a:srgbClr val="E73B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65" name="テキスト プレースホルダー 128"/>
          <p:cNvSpPr>
            <a:spLocks noGrp="1"/>
          </p:cNvSpPr>
          <p:nvPr>
            <p:ph type="body" sz="quarter" idx="22" hasCustomPrompt="1"/>
          </p:nvPr>
        </p:nvSpPr>
        <p:spPr>
          <a:xfrm>
            <a:off x="4888350" y="2923840"/>
            <a:ext cx="2236349" cy="168041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82" name="図プレースホルダー 100"/>
          <p:cNvSpPr>
            <a:spLocks noGrp="1"/>
          </p:cNvSpPr>
          <p:nvPr>
            <p:ph type="pic" sz="quarter" idx="34" hasCustomPrompt="1"/>
          </p:nvPr>
        </p:nvSpPr>
        <p:spPr>
          <a:xfrm>
            <a:off x="4888350" y="4714500"/>
            <a:ext cx="2236350" cy="1714775"/>
          </a:xfrm>
          <a:blipFill dpi="0" rotWithShape="1">
            <a:blip r:embed="rId3"/>
            <a:srcRect/>
            <a:stretch>
              <a:fillRect l="-1225" r="-1225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3" name="テキスト プレースホルダー 128"/>
          <p:cNvSpPr>
            <a:spLocks noGrp="1"/>
          </p:cNvSpPr>
          <p:nvPr>
            <p:ph type="body" sz="quarter" idx="35" hasCustomPrompt="1"/>
          </p:nvPr>
        </p:nvSpPr>
        <p:spPr>
          <a:xfrm>
            <a:off x="2547640" y="4721413"/>
            <a:ext cx="2280073" cy="1698744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136" name="テキスト プレースホルダー 128"/>
          <p:cNvSpPr>
            <a:spLocks noGrp="1"/>
          </p:cNvSpPr>
          <p:nvPr>
            <p:ph type="body" sz="quarter" idx="36" hasCustomPrompt="1"/>
          </p:nvPr>
        </p:nvSpPr>
        <p:spPr>
          <a:xfrm>
            <a:off x="3111813" y="6770795"/>
            <a:ext cx="1621385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99C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37" name="図プレースホルダー 100"/>
          <p:cNvSpPr>
            <a:spLocks noGrp="1"/>
          </p:cNvSpPr>
          <p:nvPr>
            <p:ph type="pic" sz="quarter" idx="37" hasCustomPrompt="1"/>
          </p:nvPr>
        </p:nvSpPr>
        <p:spPr>
          <a:xfrm>
            <a:off x="2715764" y="8165032"/>
            <a:ext cx="2017435" cy="1376135"/>
          </a:xfrm>
          <a:blipFill dpi="0" rotWithShape="1">
            <a:blip r:embed="rId4"/>
            <a:srcRect/>
            <a:stretch>
              <a:fillRect l="-1172" r="-1172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128"/>
          <p:cNvSpPr>
            <a:spLocks noGrp="1"/>
          </p:cNvSpPr>
          <p:nvPr>
            <p:ph type="body" sz="quarter" idx="38" hasCustomPrompt="1"/>
          </p:nvPr>
        </p:nvSpPr>
        <p:spPr>
          <a:xfrm>
            <a:off x="2715764" y="7263814"/>
            <a:ext cx="2017435" cy="901218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153" name="テキスト プレースホルダー 128"/>
          <p:cNvSpPr>
            <a:spLocks noGrp="1"/>
          </p:cNvSpPr>
          <p:nvPr>
            <p:ph type="body" sz="quarter" idx="45" hasCustomPrompt="1"/>
          </p:nvPr>
        </p:nvSpPr>
        <p:spPr>
          <a:xfrm>
            <a:off x="5515589" y="6770795"/>
            <a:ext cx="1501162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FAD8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54" name="テキスト プレースホルダー 128"/>
          <p:cNvSpPr>
            <a:spLocks noGrp="1"/>
          </p:cNvSpPr>
          <p:nvPr>
            <p:ph type="body" sz="quarter" idx="46" hasCustomPrompt="1"/>
          </p:nvPr>
        </p:nvSpPr>
        <p:spPr>
          <a:xfrm>
            <a:off x="5515589" y="8345595"/>
            <a:ext cx="1501162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D558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55" name="テキスト プレースホルダー 128"/>
          <p:cNvSpPr>
            <a:spLocks noGrp="1"/>
          </p:cNvSpPr>
          <p:nvPr>
            <p:ph type="body" sz="quarter" idx="47" hasCustomPrompt="1"/>
          </p:nvPr>
        </p:nvSpPr>
        <p:spPr>
          <a:xfrm>
            <a:off x="4986698" y="7254288"/>
            <a:ext cx="1126732" cy="796970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</a:t>
            </a:r>
          </a:p>
        </p:txBody>
      </p:sp>
      <p:sp>
        <p:nvSpPr>
          <p:cNvPr id="156" name="図プレースホルダー 100"/>
          <p:cNvSpPr>
            <a:spLocks noGrp="1"/>
          </p:cNvSpPr>
          <p:nvPr>
            <p:ph type="pic" sz="quarter" idx="48" hasCustomPrompt="1"/>
          </p:nvPr>
        </p:nvSpPr>
        <p:spPr>
          <a:xfrm>
            <a:off x="6170466" y="7249142"/>
            <a:ext cx="842272" cy="802116"/>
          </a:xfrm>
          <a:blipFill dpi="0" rotWithShape="1">
            <a:blip r:embed="rId5"/>
            <a:srcRect/>
            <a:stretch>
              <a:fillRect l="-28177" t="-13398" r="-37148" b="-2158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7" name="テキスト プレースホルダー 128"/>
          <p:cNvSpPr>
            <a:spLocks noGrp="1"/>
          </p:cNvSpPr>
          <p:nvPr>
            <p:ph type="body" sz="quarter" idx="49" hasCustomPrompt="1"/>
          </p:nvPr>
        </p:nvSpPr>
        <p:spPr>
          <a:xfrm>
            <a:off x="4986698" y="8806862"/>
            <a:ext cx="1126732" cy="796970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</a:t>
            </a:r>
          </a:p>
        </p:txBody>
      </p:sp>
      <p:sp>
        <p:nvSpPr>
          <p:cNvPr id="158" name="図プレースホルダー 100"/>
          <p:cNvSpPr>
            <a:spLocks noGrp="1"/>
          </p:cNvSpPr>
          <p:nvPr>
            <p:ph type="pic" sz="quarter" idx="50" hasCustomPrompt="1"/>
          </p:nvPr>
        </p:nvSpPr>
        <p:spPr>
          <a:xfrm>
            <a:off x="6170466" y="8801716"/>
            <a:ext cx="842272" cy="802116"/>
          </a:xfrm>
          <a:blipFill dpi="0" rotWithShape="1">
            <a:blip r:embed="rId6"/>
            <a:srcRect/>
            <a:stretch>
              <a:fillRect l="-5670" t="-2726" r="-41108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3" name="テキスト プレースホルダー 128"/>
          <p:cNvSpPr>
            <a:spLocks noGrp="1"/>
          </p:cNvSpPr>
          <p:nvPr>
            <p:ph type="body" sz="quarter" idx="51" hasCustomPrompt="1"/>
          </p:nvPr>
        </p:nvSpPr>
        <p:spPr>
          <a:xfrm>
            <a:off x="3443408" y="2133779"/>
            <a:ext cx="3868776" cy="40045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73B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164" name="テキスト プレースホルダー 97"/>
          <p:cNvSpPr>
            <a:spLocks noGrp="1"/>
          </p:cNvSpPr>
          <p:nvPr>
            <p:ph type="body" sz="quarter" idx="29" hasCustomPrompt="1"/>
          </p:nvPr>
        </p:nvSpPr>
        <p:spPr>
          <a:xfrm>
            <a:off x="2575091" y="1626864"/>
            <a:ext cx="3645728" cy="40677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今月のおすすめイベント情報</a:t>
            </a:r>
          </a:p>
        </p:txBody>
      </p:sp>
    </p:spTree>
    <p:extLst>
      <p:ext uri="{BB962C8B-B14F-4D97-AF65-F5344CB8AC3E}">
        <p14:creationId xmlns:p14="http://schemas.microsoft.com/office/powerpoint/2010/main" val="256512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8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4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1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55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3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プレースホルダー 97"/>
          <p:cNvSpPr>
            <a:spLocks noGrp="1"/>
          </p:cNvSpPr>
          <p:nvPr>
            <p:ph type="body" sz="quarter" idx="29" hasCustomPrompt="1"/>
          </p:nvPr>
        </p:nvSpPr>
        <p:spPr>
          <a:xfrm>
            <a:off x="2252181" y="6399328"/>
            <a:ext cx="3645728" cy="4067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今月のおすすめイベント情報</a:t>
            </a:r>
          </a:p>
        </p:txBody>
      </p:sp>
      <p:sp>
        <p:nvSpPr>
          <p:cNvPr id="8" name="テキスト プレースホルダー 43"/>
          <p:cNvSpPr>
            <a:spLocks noGrp="1"/>
          </p:cNvSpPr>
          <p:nvPr>
            <p:ph type="body" sz="quarter" idx="10" hasCustomPrompt="1"/>
          </p:nvPr>
        </p:nvSpPr>
        <p:spPr>
          <a:xfrm>
            <a:off x="144834" y="10312400"/>
            <a:ext cx="7322766" cy="328613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マイクロ</a:t>
            </a:r>
            <a:r>
              <a:rPr kumimoji="1" lang="en-US" altLang="ja-JP" dirty="0"/>
              <a:t>SHOP </a:t>
            </a:r>
            <a:r>
              <a:rPr kumimoji="1" lang="ja-JP" altLang="en-US" dirty="0"/>
              <a:t>○○○店　　　　○○○市○○○町</a:t>
            </a:r>
            <a:r>
              <a:rPr kumimoji="1" lang="en-US" altLang="ja-JP" dirty="0"/>
              <a:t>123-45</a:t>
            </a:r>
            <a:r>
              <a:rPr kumimoji="1" lang="ja-JP" altLang="en-US" dirty="0"/>
              <a:t>　　   </a:t>
            </a:r>
            <a:r>
              <a:rPr kumimoji="1" lang="en-US" altLang="ja-JP" dirty="0"/>
              <a:t>TEL 00-0000-0000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88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CE09-99FF-490D-8CB5-A858263DCD39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7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4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sakichanchi@gmail.com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hyperlink" Target="sakichanchi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www/facebook.com/sakichanchi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8441"/>
            <a:ext cx="7559675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/>
          <p:cNvSpPr/>
          <p:nvPr/>
        </p:nvSpPr>
        <p:spPr>
          <a:xfrm>
            <a:off x="0" y="-14110"/>
            <a:ext cx="7559675" cy="216368"/>
          </a:xfrm>
          <a:prstGeom prst="rect">
            <a:avLst/>
          </a:prstGeom>
          <a:solidFill>
            <a:srgbClr val="5FAD8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0" y="279445"/>
            <a:ext cx="7559675" cy="50317"/>
          </a:xfrm>
          <a:prstGeom prst="rect">
            <a:avLst/>
          </a:prstGeom>
          <a:solidFill>
            <a:srgbClr val="88C2A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1" y="9421924"/>
            <a:ext cx="7559673" cy="1295736"/>
          </a:xfrm>
          <a:prstGeom prst="rect">
            <a:avLst/>
          </a:prstGeom>
          <a:solidFill>
            <a:srgbClr val="5FAD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51992"/>
              </p:ext>
            </p:extLst>
          </p:nvPr>
        </p:nvGraphicFramePr>
        <p:xfrm>
          <a:off x="233737" y="1287738"/>
          <a:ext cx="7092197" cy="740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5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</a:p>
                  </a:txBody>
                  <a:tcPr marL="96385" marR="96385" marT="48192" marB="4819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火</a:t>
                      </a:r>
                    </a:p>
                  </a:txBody>
                  <a:tcPr marL="96385" marR="96385" marT="48192" marB="4819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水</a:t>
                      </a:r>
                    </a:p>
                  </a:txBody>
                  <a:tcPr marL="96385" marR="96385" marT="48192" marB="4819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木</a:t>
                      </a:r>
                    </a:p>
                  </a:txBody>
                  <a:tcPr marL="96385" marR="96385" marT="48192" marB="4819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</a:t>
                      </a:r>
                    </a:p>
                  </a:txBody>
                  <a:tcPr marL="96385" marR="96385" marT="48192" marB="4819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土</a:t>
                      </a:r>
                    </a:p>
                  </a:txBody>
                  <a:tcPr marL="96385" marR="96385" marT="48192" marB="48192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</a:t>
                      </a:r>
                    </a:p>
                  </a:txBody>
                  <a:tcPr marL="96385" marR="96385" marT="48192" marB="48192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719">
                <a:tc>
                  <a:txBody>
                    <a:bodyPr/>
                    <a:lstStyle/>
                    <a:p>
                      <a:endParaRPr kumimoji="1" lang="en-US" altLang="ja-JP" sz="1800" b="1" dirty="0">
                        <a:solidFill>
                          <a:srgbClr val="FF0000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endParaRPr kumimoji="1" lang="en-US" altLang="ja-JP" sz="900" b="1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endParaRPr kumimoji="1" lang="en-US" altLang="ja-JP" sz="18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</a:t>
                      </a:r>
                      <a:endParaRPr kumimoji="1" lang="en-US" altLang="ja-JP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夏休みのおまけ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-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手作り海の仲間すくい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-(10:00-11:30)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夏休みのおまけ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-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パフェづくり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-(14:00-15:30)</a:t>
                      </a:r>
                      <a:endParaRPr lang="en-US" altLang="ja-JP" sz="900" b="1" dirty="0"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endParaRPr kumimoji="1" lang="en-US" altLang="ja-JP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6385" marR="96385" marT="48192" marB="481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39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３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サロンゆるっと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(10:00-15:00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なにしよっかクラブ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４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子どものまちの本棚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(11:00-15:00)</a:t>
                      </a:r>
                      <a:endParaRPr lang="en-US" altLang="ja-JP" sz="900" b="1" dirty="0"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５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子どものまちの本棚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(10:00-17:00)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latin typeface="メイリオ"/>
                          <a:ea typeface="メイリオ"/>
                          <a:cs typeface="メイリオ"/>
                        </a:rPr>
                        <a:t>６</a:t>
                      </a:r>
                      <a:endParaRPr lang="en-US" altLang="ja-JP" sz="1800" b="1" dirty="0"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放課後自由クラブ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  <a:endParaRPr lang="en-US" altLang="ja-JP" sz="900" b="1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７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なにしよっかクラブ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８</a:t>
                      </a:r>
                      <a:endParaRPr kumimoji="1" lang="en-US" altLang="ja-JP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900" b="0" dirty="0">
                        <a:solidFill>
                          <a:srgbClr val="00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30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１０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サロンゆるっと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(10:00-15:00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アロマとハーブの会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(10:30-12:00)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絵本読み聞かせ会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(13:00-13:30)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なにしよっかクラブ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１１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家庭科クラブ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１２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900" b="0" dirty="0" err="1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さきちゃんち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３周年記念イベント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報告会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)(13:30-15:00)</a:t>
                      </a:r>
                      <a:endParaRPr kumimoji="1" lang="en-US" altLang="en-US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さきちゃんち３周年記念イベント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(15:00-17:00)</a:t>
                      </a:r>
                    </a:p>
                    <a:p>
                      <a:endParaRPr kumimoji="1" lang="en-US" altLang="en-US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１３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放課後自由クラブ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１４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あそぶまなぶ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１５</a:t>
                      </a:r>
                      <a:endParaRPr kumimoji="1" lang="en-US" altLang="ja-JP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１６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rgbClr val="00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82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１７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敬老の日</a:t>
                      </a:r>
                      <a:endParaRPr kumimoji="1" lang="en-US" altLang="ja-JP" sz="900" b="0" dirty="0">
                        <a:solidFill>
                          <a:srgbClr val="FF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１８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なにしよっかクラブ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１９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子どものまちの本棚</a:t>
                      </a:r>
                      <a:r>
                        <a:rPr kumimoji="1" lang="en-US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(10:00-17:00)</a:t>
                      </a: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２０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放課後自由クラブ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２１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マチイク子ども食堂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(17:30-19:00)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1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２２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rgbClr val="00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rgbClr val="00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２３</a:t>
                      </a:r>
                    </a:p>
                    <a:p>
                      <a:r>
                        <a:rPr kumimoji="1" lang="ja-JP" altLang="en-US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秋分の日</a:t>
                      </a:r>
                      <a:endParaRPr kumimoji="1" lang="en-US" altLang="ja-JP" sz="900" b="0" dirty="0">
                        <a:solidFill>
                          <a:srgbClr val="FF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rgbClr val="00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まちの映画館＠さきちゃんち</a:t>
                      </a:r>
                      <a:r>
                        <a:rPr kumimoji="1" lang="en-US" altLang="ja-JP" sz="900" b="0" dirty="0">
                          <a:solidFill>
                            <a:srgbClr val="00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(13:30-16:00)</a:t>
                      </a:r>
                    </a:p>
                  </a:txBody>
                  <a:tcPr marL="96385" marR="96385" marT="48192" marB="481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82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２４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振替休日</a:t>
                      </a:r>
                      <a:r>
                        <a:rPr kumimoji="1" lang="en-US" altLang="ja-JP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</a:t>
                      </a:r>
                      <a:r>
                        <a:rPr kumimoji="1" lang="ja-JP" altLang="en-US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十五夜</a:t>
                      </a:r>
                      <a:r>
                        <a:rPr kumimoji="1" lang="en-US" altLang="ja-JP" sz="900" b="0" dirty="0">
                          <a:solidFill>
                            <a:srgbClr val="FF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さきちゃんちで遊ぼう！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(13:30-16:00)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２５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子どものまちの本棚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(11:00-15:00)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２６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子どものまちの本棚</a:t>
                      </a:r>
                      <a:r>
                        <a:rPr kumimoji="1" lang="en-US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(10:00-17:00)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自然食おかずの会</a:t>
                      </a:r>
                      <a:r>
                        <a:rPr kumimoji="1" lang="en-US" altLang="ja-JP" sz="900" b="0" dirty="0">
                          <a:solidFill>
                            <a:srgbClr val="000000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(12:00-14:00)</a:t>
                      </a:r>
                      <a:endParaRPr kumimoji="1" lang="en-US" altLang="en-US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布小物づくり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(13:00-17:00)</a:t>
                      </a:r>
                    </a:p>
                    <a:p>
                      <a:endParaRPr kumimoji="1" lang="en-US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２７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放課後自由クラブ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endParaRPr kumimoji="1" lang="ja-JP" altLang="en-US" sz="900" b="1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２８</a:t>
                      </a:r>
                      <a:endParaRPr kumimoji="1" lang="en-US" altLang="ja-JP" sz="1800" b="1" i="0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あそぶまなぶ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HGSｺﾞｼｯｸE"/>
                          <a:ea typeface="HGSｺﾞｼｯｸE"/>
                          <a:cs typeface="HGSｺﾞｼｯｸE"/>
                        </a:rPr>
                        <a:t>(16:00-17:30)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1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i="0" dirty="0">
                        <a:solidFill>
                          <a:schemeClr val="tx1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２９</a:t>
                      </a:r>
                      <a:endParaRPr kumimoji="1" lang="en-US" altLang="ja-JP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rgbClr val="000000"/>
                        </a:solidFill>
                        <a:latin typeface="HGSｺﾞｼｯｸE"/>
                        <a:ea typeface="HGSｺﾞｼｯｸE"/>
                        <a:cs typeface="HGSｺﾞｼｯｸE"/>
                      </a:endParaRPr>
                    </a:p>
                  </a:txBody>
                  <a:tcPr marL="96385" marR="96385" marT="48192" marB="48192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３０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6385" marR="96385" marT="48192" marB="481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テキスト プレースホルダー 15"/>
          <p:cNvSpPr>
            <a:spLocks noGrp="1"/>
          </p:cNvSpPr>
          <p:nvPr>
            <p:ph type="body" sz="quarter" idx="10"/>
          </p:nvPr>
        </p:nvSpPr>
        <p:spPr>
          <a:xfrm>
            <a:off x="144834" y="9483149"/>
            <a:ext cx="7322766" cy="1180443"/>
          </a:xfrm>
        </p:spPr>
        <p:txBody>
          <a:bodyPr/>
          <a:lstStyle/>
          <a:p>
            <a:r>
              <a:rPr kumimoji="1" lang="en-US" altLang="ja-JP" sz="1200" dirty="0"/>
              <a:t>【</a:t>
            </a:r>
            <a:r>
              <a:rPr kumimoji="1" lang="ja-JP" altLang="en-US" sz="1200" dirty="0"/>
              <a:t>さきちゃんち</a:t>
            </a:r>
            <a:r>
              <a:rPr lang="ja-JP" altLang="ja-JP" sz="1200" dirty="0"/>
              <a:t>　</a:t>
            </a:r>
            <a:r>
              <a:rPr lang="ja-JP" altLang="en-US" sz="1200" dirty="0"/>
              <a:t>お問い合わせ先</a:t>
            </a:r>
            <a:r>
              <a:rPr lang="en-US" altLang="ja-JP" sz="1200" dirty="0"/>
              <a:t>】</a:t>
            </a:r>
            <a:r>
              <a:rPr kumimoji="1" lang="ja-JP" altLang="en-US" sz="1200" dirty="0"/>
              <a:t>　</a:t>
            </a:r>
            <a:endParaRPr kumimoji="1" lang="en-US" altLang="ja-JP" sz="1200" dirty="0"/>
          </a:p>
          <a:p>
            <a:r>
              <a:rPr lang="en-US" altLang="ja-JP" sz="1200" dirty="0">
                <a:hlinkClick r:id="rId2" action="ppaction://hlinkfile"/>
              </a:rPr>
              <a:t>URL:</a:t>
            </a:r>
            <a:r>
              <a:rPr lang="ja-JP" altLang="en-US" sz="1200" dirty="0">
                <a:hlinkClick r:id="rId2" action="ppaction://hlinkfile"/>
              </a:rPr>
              <a:t> </a:t>
            </a:r>
            <a:r>
              <a:rPr lang="en-US" altLang="ja-JP" sz="1200" dirty="0">
                <a:hlinkClick r:id="rId2" action="ppaction://hlinkfile"/>
              </a:rPr>
              <a:t>sakichanchi.org</a:t>
            </a:r>
            <a:r>
              <a:rPr lang="en-US" altLang="ja-JP" sz="1200" dirty="0"/>
              <a:t>  </a:t>
            </a:r>
            <a:r>
              <a:rPr kumimoji="1" lang="en-US" altLang="ja-JP" sz="1200" dirty="0"/>
              <a:t>TEL:050-5539-3614  Mail: </a:t>
            </a:r>
            <a:r>
              <a:rPr kumimoji="1" lang="en-US" altLang="ja-JP" sz="1200" dirty="0">
                <a:hlinkClick r:id="rId3"/>
              </a:rPr>
              <a:t>sakichanchi@gmail.com</a:t>
            </a:r>
            <a:endParaRPr lang="en-US" altLang="ja-JP" sz="1200" dirty="0"/>
          </a:p>
          <a:p>
            <a:r>
              <a:rPr kumimoji="1" lang="en-US" altLang="ja-JP" sz="1200" dirty="0"/>
              <a:t>Facebook</a:t>
            </a:r>
            <a:r>
              <a:rPr kumimoji="1" lang="ja-JP" altLang="en-US" sz="1200" dirty="0"/>
              <a:t>：</a:t>
            </a:r>
            <a:r>
              <a:rPr kumimoji="1" lang="en-US" altLang="ja-JP" sz="1200" dirty="0">
                <a:hlinkClick r:id="rId4"/>
              </a:rPr>
              <a:t>https://www/facebook.com/sakichanchi</a:t>
            </a:r>
            <a:endParaRPr kumimoji="1" lang="en-US" altLang="ja-JP" sz="1200" dirty="0"/>
          </a:p>
          <a:p>
            <a:r>
              <a:rPr lang="en-US" altLang="ja-JP" sz="1200" dirty="0"/>
              <a:t>【</a:t>
            </a:r>
            <a:r>
              <a:rPr lang="ja-JP" altLang="en-US" sz="1200" dirty="0"/>
              <a:t>さきちゃんち　住所</a:t>
            </a:r>
            <a:r>
              <a:rPr lang="en-US" altLang="ja-JP" sz="1200" dirty="0"/>
              <a:t>】</a:t>
            </a:r>
            <a:r>
              <a:rPr lang="ja-JP" altLang="en-US" sz="1200" dirty="0"/>
              <a:t>文京区小石川３丁目３６ー１４　２階</a:t>
            </a:r>
            <a:endParaRPr kumimoji="1" lang="ja-JP" altLang="en-US" sz="1200" dirty="0"/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" y="24974"/>
            <a:ext cx="1792076" cy="1249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テキスト ボックス 76"/>
          <p:cNvSpPr txBox="1"/>
          <p:nvPr/>
        </p:nvSpPr>
        <p:spPr>
          <a:xfrm>
            <a:off x="1134365" y="61100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6004693" y="581136"/>
            <a:ext cx="1520993" cy="552253"/>
            <a:chOff x="4870451" y="830263"/>
            <a:chExt cx="2339975" cy="581025"/>
          </a:xfrm>
        </p:grpSpPr>
        <p:sp>
          <p:nvSpPr>
            <p:cNvPr id="71" name="Freeform 71"/>
            <p:cNvSpPr>
              <a:spLocks noEditPoints="1"/>
            </p:cNvSpPr>
            <p:nvPr userDrawn="1"/>
          </p:nvSpPr>
          <p:spPr bwMode="auto">
            <a:xfrm>
              <a:off x="4870451" y="896938"/>
              <a:ext cx="485775" cy="508000"/>
            </a:xfrm>
            <a:custGeom>
              <a:avLst/>
              <a:gdLst>
                <a:gd name="T0" fmla="*/ 196 w 306"/>
                <a:gd name="T1" fmla="*/ 56 h 320"/>
                <a:gd name="T2" fmla="*/ 196 w 306"/>
                <a:gd name="T3" fmla="*/ 38 h 320"/>
                <a:gd name="T4" fmla="*/ 190 w 306"/>
                <a:gd name="T5" fmla="*/ 18 h 320"/>
                <a:gd name="T6" fmla="*/ 180 w 306"/>
                <a:gd name="T7" fmla="*/ 8 h 320"/>
                <a:gd name="T8" fmla="*/ 160 w 306"/>
                <a:gd name="T9" fmla="*/ 0 h 320"/>
                <a:gd name="T10" fmla="*/ 126 w 306"/>
                <a:gd name="T11" fmla="*/ 2 h 320"/>
                <a:gd name="T12" fmla="*/ 106 w 306"/>
                <a:gd name="T13" fmla="*/ 10 h 320"/>
                <a:gd name="T14" fmla="*/ 100 w 306"/>
                <a:gd name="T15" fmla="*/ 22 h 320"/>
                <a:gd name="T16" fmla="*/ 96 w 306"/>
                <a:gd name="T17" fmla="*/ 36 h 320"/>
                <a:gd name="T18" fmla="*/ 48 w 306"/>
                <a:gd name="T19" fmla="*/ 56 h 320"/>
                <a:gd name="T20" fmla="*/ 28 w 306"/>
                <a:gd name="T21" fmla="*/ 62 h 320"/>
                <a:gd name="T22" fmla="*/ 16 w 306"/>
                <a:gd name="T23" fmla="*/ 78 h 320"/>
                <a:gd name="T24" fmla="*/ 12 w 306"/>
                <a:gd name="T25" fmla="*/ 116 h 320"/>
                <a:gd name="T26" fmla="*/ 16 w 306"/>
                <a:gd name="T27" fmla="*/ 130 h 320"/>
                <a:gd name="T28" fmla="*/ 28 w 306"/>
                <a:gd name="T29" fmla="*/ 146 h 320"/>
                <a:gd name="T30" fmla="*/ 48 w 306"/>
                <a:gd name="T31" fmla="*/ 152 h 320"/>
                <a:gd name="T32" fmla="*/ 78 w 306"/>
                <a:gd name="T33" fmla="*/ 166 h 320"/>
                <a:gd name="T34" fmla="*/ 56 w 306"/>
                <a:gd name="T35" fmla="*/ 202 h 320"/>
                <a:gd name="T36" fmla="*/ 16 w 306"/>
                <a:gd name="T37" fmla="*/ 234 h 320"/>
                <a:gd name="T38" fmla="*/ 6 w 306"/>
                <a:gd name="T39" fmla="*/ 246 h 320"/>
                <a:gd name="T40" fmla="*/ 0 w 306"/>
                <a:gd name="T41" fmla="*/ 262 h 320"/>
                <a:gd name="T42" fmla="*/ 6 w 306"/>
                <a:gd name="T43" fmla="*/ 286 h 320"/>
                <a:gd name="T44" fmla="*/ 30 w 306"/>
                <a:gd name="T45" fmla="*/ 310 h 320"/>
                <a:gd name="T46" fmla="*/ 48 w 306"/>
                <a:gd name="T47" fmla="*/ 318 h 320"/>
                <a:gd name="T48" fmla="*/ 64 w 306"/>
                <a:gd name="T49" fmla="*/ 318 h 320"/>
                <a:gd name="T50" fmla="*/ 90 w 306"/>
                <a:gd name="T51" fmla="*/ 304 h 320"/>
                <a:gd name="T52" fmla="*/ 130 w 306"/>
                <a:gd name="T53" fmla="*/ 268 h 320"/>
                <a:gd name="T54" fmla="*/ 132 w 306"/>
                <a:gd name="T55" fmla="*/ 290 h 320"/>
                <a:gd name="T56" fmla="*/ 160 w 306"/>
                <a:gd name="T57" fmla="*/ 314 h 320"/>
                <a:gd name="T58" fmla="*/ 184 w 306"/>
                <a:gd name="T59" fmla="*/ 316 h 320"/>
                <a:gd name="T60" fmla="*/ 228 w 306"/>
                <a:gd name="T61" fmla="*/ 318 h 320"/>
                <a:gd name="T62" fmla="*/ 262 w 306"/>
                <a:gd name="T63" fmla="*/ 308 h 320"/>
                <a:gd name="T64" fmla="*/ 288 w 306"/>
                <a:gd name="T65" fmla="*/ 282 h 320"/>
                <a:gd name="T66" fmla="*/ 304 w 306"/>
                <a:gd name="T67" fmla="*/ 224 h 320"/>
                <a:gd name="T68" fmla="*/ 306 w 306"/>
                <a:gd name="T69" fmla="*/ 134 h 320"/>
                <a:gd name="T70" fmla="*/ 306 w 306"/>
                <a:gd name="T71" fmla="*/ 84 h 320"/>
                <a:gd name="T72" fmla="*/ 296 w 306"/>
                <a:gd name="T73" fmla="*/ 66 h 320"/>
                <a:gd name="T74" fmla="*/ 278 w 306"/>
                <a:gd name="T75" fmla="*/ 56 h 320"/>
                <a:gd name="T76" fmla="*/ 184 w 306"/>
                <a:gd name="T77" fmla="*/ 152 h 320"/>
                <a:gd name="T78" fmla="*/ 208 w 306"/>
                <a:gd name="T79" fmla="*/ 190 h 320"/>
                <a:gd name="T80" fmla="*/ 172 w 306"/>
                <a:gd name="T81" fmla="*/ 216 h 320"/>
                <a:gd name="T82" fmla="*/ 166 w 306"/>
                <a:gd name="T83" fmla="*/ 216 h 320"/>
                <a:gd name="T84" fmla="*/ 174 w 306"/>
                <a:gd name="T85" fmla="*/ 1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20">
                  <a:moveTo>
                    <a:pt x="270" y="56"/>
                  </a:moveTo>
                  <a:lnTo>
                    <a:pt x="196" y="56"/>
                  </a:lnTo>
                  <a:lnTo>
                    <a:pt x="196" y="5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6" y="30"/>
                  </a:lnTo>
                  <a:lnTo>
                    <a:pt x="194" y="24"/>
                  </a:lnTo>
                  <a:lnTo>
                    <a:pt x="190" y="18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0" y="8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8" y="4"/>
                  </a:lnTo>
                  <a:lnTo>
                    <a:pt x="112" y="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2" y="16"/>
                  </a:lnTo>
                  <a:lnTo>
                    <a:pt x="100" y="22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34" y="58"/>
                  </a:lnTo>
                  <a:lnTo>
                    <a:pt x="28" y="62"/>
                  </a:lnTo>
                  <a:lnTo>
                    <a:pt x="22" y="66"/>
                  </a:lnTo>
                  <a:lnTo>
                    <a:pt x="18" y="7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92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22"/>
                  </a:lnTo>
                  <a:lnTo>
                    <a:pt x="16" y="130"/>
                  </a:lnTo>
                  <a:lnTo>
                    <a:pt x="18" y="136"/>
                  </a:lnTo>
                  <a:lnTo>
                    <a:pt x="22" y="140"/>
                  </a:lnTo>
                  <a:lnTo>
                    <a:pt x="28" y="146"/>
                  </a:lnTo>
                  <a:lnTo>
                    <a:pt x="34" y="148"/>
                  </a:lnTo>
                  <a:lnTo>
                    <a:pt x="42" y="150"/>
                  </a:lnTo>
                  <a:lnTo>
                    <a:pt x="48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78" y="166"/>
                  </a:lnTo>
                  <a:lnTo>
                    <a:pt x="72" y="180"/>
                  </a:lnTo>
                  <a:lnTo>
                    <a:pt x="64" y="192"/>
                  </a:lnTo>
                  <a:lnTo>
                    <a:pt x="56" y="202"/>
                  </a:lnTo>
                  <a:lnTo>
                    <a:pt x="48" y="212"/>
                  </a:lnTo>
                  <a:lnTo>
                    <a:pt x="38" y="220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0" y="240"/>
                  </a:lnTo>
                  <a:lnTo>
                    <a:pt x="6" y="246"/>
                  </a:lnTo>
                  <a:lnTo>
                    <a:pt x="2" y="25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2" y="292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6" y="314"/>
                  </a:lnTo>
                  <a:lnTo>
                    <a:pt x="42" y="316"/>
                  </a:lnTo>
                  <a:lnTo>
                    <a:pt x="48" y="318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64" y="318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90" y="304"/>
                  </a:lnTo>
                  <a:lnTo>
                    <a:pt x="104" y="292"/>
                  </a:lnTo>
                  <a:lnTo>
                    <a:pt x="116" y="280"/>
                  </a:lnTo>
                  <a:lnTo>
                    <a:pt x="130" y="268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2" y="290"/>
                  </a:lnTo>
                  <a:lnTo>
                    <a:pt x="138" y="302"/>
                  </a:lnTo>
                  <a:lnTo>
                    <a:pt x="148" y="310"/>
                  </a:lnTo>
                  <a:lnTo>
                    <a:pt x="160" y="314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84" y="316"/>
                  </a:lnTo>
                  <a:lnTo>
                    <a:pt x="214" y="318"/>
                  </a:lnTo>
                  <a:lnTo>
                    <a:pt x="214" y="318"/>
                  </a:lnTo>
                  <a:lnTo>
                    <a:pt x="228" y="318"/>
                  </a:lnTo>
                  <a:lnTo>
                    <a:pt x="242" y="316"/>
                  </a:lnTo>
                  <a:lnTo>
                    <a:pt x="252" y="312"/>
                  </a:lnTo>
                  <a:lnTo>
                    <a:pt x="262" y="308"/>
                  </a:lnTo>
                  <a:lnTo>
                    <a:pt x="270" y="302"/>
                  </a:lnTo>
                  <a:lnTo>
                    <a:pt x="276" y="296"/>
                  </a:lnTo>
                  <a:lnTo>
                    <a:pt x="288" y="282"/>
                  </a:lnTo>
                  <a:lnTo>
                    <a:pt x="294" y="266"/>
                  </a:lnTo>
                  <a:lnTo>
                    <a:pt x="300" y="250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6" y="176"/>
                  </a:lnTo>
                  <a:lnTo>
                    <a:pt x="306" y="134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306" y="84"/>
                  </a:lnTo>
                  <a:lnTo>
                    <a:pt x="304" y="78"/>
                  </a:lnTo>
                  <a:lnTo>
                    <a:pt x="300" y="70"/>
                  </a:lnTo>
                  <a:lnTo>
                    <a:pt x="296" y="66"/>
                  </a:lnTo>
                  <a:lnTo>
                    <a:pt x="292" y="62"/>
                  </a:lnTo>
                  <a:lnTo>
                    <a:pt x="284" y="58"/>
                  </a:lnTo>
                  <a:lnTo>
                    <a:pt x="278" y="56"/>
                  </a:lnTo>
                  <a:lnTo>
                    <a:pt x="270" y="56"/>
                  </a:lnTo>
                  <a:lnTo>
                    <a:pt x="270" y="56"/>
                  </a:lnTo>
                  <a:close/>
                  <a:moveTo>
                    <a:pt x="184" y="152"/>
                  </a:moveTo>
                  <a:lnTo>
                    <a:pt x="208" y="152"/>
                  </a:lnTo>
                  <a:lnTo>
                    <a:pt x="208" y="152"/>
                  </a:lnTo>
                  <a:lnTo>
                    <a:pt x="208" y="190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74" y="186"/>
                  </a:lnTo>
                  <a:lnTo>
                    <a:pt x="184" y="152"/>
                  </a:lnTo>
                  <a:lnTo>
                    <a:pt x="184" y="152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72" name="Freeform 72"/>
            <p:cNvSpPr>
              <a:spLocks/>
            </p:cNvSpPr>
            <p:nvPr userDrawn="1"/>
          </p:nvSpPr>
          <p:spPr bwMode="auto">
            <a:xfrm>
              <a:off x="5381626" y="906463"/>
              <a:ext cx="698500" cy="495300"/>
            </a:xfrm>
            <a:custGeom>
              <a:avLst/>
              <a:gdLst>
                <a:gd name="T0" fmla="*/ 288 w 440"/>
                <a:gd name="T1" fmla="*/ 108 h 312"/>
                <a:gd name="T2" fmla="*/ 290 w 440"/>
                <a:gd name="T3" fmla="*/ 108 h 312"/>
                <a:gd name="T4" fmla="*/ 326 w 440"/>
                <a:gd name="T5" fmla="*/ 120 h 312"/>
                <a:gd name="T6" fmla="*/ 366 w 440"/>
                <a:gd name="T7" fmla="*/ 144 h 312"/>
                <a:gd name="T8" fmla="*/ 376 w 440"/>
                <a:gd name="T9" fmla="*/ 150 h 312"/>
                <a:gd name="T10" fmla="*/ 388 w 440"/>
                <a:gd name="T11" fmla="*/ 152 h 312"/>
                <a:gd name="T12" fmla="*/ 394 w 440"/>
                <a:gd name="T13" fmla="*/ 150 h 312"/>
                <a:gd name="T14" fmla="*/ 408 w 440"/>
                <a:gd name="T15" fmla="*/ 146 h 312"/>
                <a:gd name="T16" fmla="*/ 418 w 440"/>
                <a:gd name="T17" fmla="*/ 134 h 312"/>
                <a:gd name="T18" fmla="*/ 434 w 440"/>
                <a:gd name="T19" fmla="*/ 110 h 312"/>
                <a:gd name="T20" fmla="*/ 440 w 440"/>
                <a:gd name="T21" fmla="*/ 96 h 312"/>
                <a:gd name="T22" fmla="*/ 440 w 440"/>
                <a:gd name="T23" fmla="*/ 82 h 312"/>
                <a:gd name="T24" fmla="*/ 436 w 440"/>
                <a:gd name="T25" fmla="*/ 76 h 312"/>
                <a:gd name="T26" fmla="*/ 428 w 440"/>
                <a:gd name="T27" fmla="*/ 64 h 312"/>
                <a:gd name="T28" fmla="*/ 424 w 440"/>
                <a:gd name="T29" fmla="*/ 60 h 312"/>
                <a:gd name="T30" fmla="*/ 380 w 440"/>
                <a:gd name="T31" fmla="*/ 36 h 312"/>
                <a:gd name="T32" fmla="*/ 322 w 440"/>
                <a:gd name="T33" fmla="*/ 16 h 312"/>
                <a:gd name="T34" fmla="*/ 310 w 440"/>
                <a:gd name="T35" fmla="*/ 14 h 312"/>
                <a:gd name="T36" fmla="*/ 288 w 440"/>
                <a:gd name="T37" fmla="*/ 22 h 312"/>
                <a:gd name="T38" fmla="*/ 268 w 440"/>
                <a:gd name="T39" fmla="*/ 56 h 312"/>
                <a:gd name="T40" fmla="*/ 264 w 440"/>
                <a:gd name="T41" fmla="*/ 66 h 312"/>
                <a:gd name="T42" fmla="*/ 246 w 440"/>
                <a:gd name="T43" fmla="*/ 70 h 312"/>
                <a:gd name="T44" fmla="*/ 238 w 440"/>
                <a:gd name="T45" fmla="*/ 66 h 312"/>
                <a:gd name="T46" fmla="*/ 222 w 440"/>
                <a:gd name="T47" fmla="*/ 66 h 312"/>
                <a:gd name="T48" fmla="*/ 216 w 440"/>
                <a:gd name="T49" fmla="*/ 68 h 312"/>
                <a:gd name="T50" fmla="*/ 202 w 440"/>
                <a:gd name="T51" fmla="*/ 78 h 312"/>
                <a:gd name="T52" fmla="*/ 196 w 440"/>
                <a:gd name="T53" fmla="*/ 92 h 312"/>
                <a:gd name="T54" fmla="*/ 188 w 440"/>
                <a:gd name="T55" fmla="*/ 114 h 312"/>
                <a:gd name="T56" fmla="*/ 168 w 440"/>
                <a:gd name="T57" fmla="*/ 150 h 312"/>
                <a:gd name="T58" fmla="*/ 146 w 440"/>
                <a:gd name="T59" fmla="*/ 178 h 312"/>
                <a:gd name="T60" fmla="*/ 116 w 440"/>
                <a:gd name="T61" fmla="*/ 196 h 312"/>
                <a:gd name="T62" fmla="*/ 98 w 440"/>
                <a:gd name="T63" fmla="*/ 36 h 312"/>
                <a:gd name="T64" fmla="*/ 98 w 440"/>
                <a:gd name="T65" fmla="*/ 30 h 312"/>
                <a:gd name="T66" fmla="*/ 92 w 440"/>
                <a:gd name="T67" fmla="*/ 16 h 312"/>
                <a:gd name="T68" fmla="*/ 82 w 440"/>
                <a:gd name="T69" fmla="*/ 6 h 312"/>
                <a:gd name="T70" fmla="*/ 70 w 440"/>
                <a:gd name="T71" fmla="*/ 2 h 312"/>
                <a:gd name="T72" fmla="*/ 36 w 440"/>
                <a:gd name="T73" fmla="*/ 0 h 312"/>
                <a:gd name="T74" fmla="*/ 28 w 440"/>
                <a:gd name="T75" fmla="*/ 2 h 312"/>
                <a:gd name="T76" fmla="*/ 14 w 440"/>
                <a:gd name="T77" fmla="*/ 6 h 312"/>
                <a:gd name="T78" fmla="*/ 6 w 440"/>
                <a:gd name="T79" fmla="*/ 16 h 312"/>
                <a:gd name="T80" fmla="*/ 0 w 440"/>
                <a:gd name="T81" fmla="*/ 30 h 312"/>
                <a:gd name="T82" fmla="*/ 0 w 440"/>
                <a:gd name="T83" fmla="*/ 276 h 312"/>
                <a:gd name="T84" fmla="*/ 0 w 440"/>
                <a:gd name="T85" fmla="*/ 282 h 312"/>
                <a:gd name="T86" fmla="*/ 6 w 440"/>
                <a:gd name="T87" fmla="*/ 296 h 312"/>
                <a:gd name="T88" fmla="*/ 10 w 440"/>
                <a:gd name="T89" fmla="*/ 302 h 312"/>
                <a:gd name="T90" fmla="*/ 22 w 440"/>
                <a:gd name="T91" fmla="*/ 308 h 312"/>
                <a:gd name="T92" fmla="*/ 36 w 440"/>
                <a:gd name="T93" fmla="*/ 312 h 312"/>
                <a:gd name="T94" fmla="*/ 36 w 440"/>
                <a:gd name="T95" fmla="*/ 312 h 312"/>
                <a:gd name="T96" fmla="*/ 62 w 440"/>
                <a:gd name="T97" fmla="*/ 310 h 312"/>
                <a:gd name="T98" fmla="*/ 108 w 440"/>
                <a:gd name="T99" fmla="*/ 302 h 312"/>
                <a:gd name="T100" fmla="*/ 150 w 440"/>
                <a:gd name="T101" fmla="*/ 288 h 312"/>
                <a:gd name="T102" fmla="*/ 186 w 440"/>
                <a:gd name="T103" fmla="*/ 268 h 312"/>
                <a:gd name="T104" fmla="*/ 204 w 440"/>
                <a:gd name="T105" fmla="*/ 258 h 312"/>
                <a:gd name="T106" fmla="*/ 228 w 440"/>
                <a:gd name="T107" fmla="*/ 232 h 312"/>
                <a:gd name="T108" fmla="*/ 250 w 440"/>
                <a:gd name="T109" fmla="*/ 204 h 312"/>
                <a:gd name="T110" fmla="*/ 270 w 440"/>
                <a:gd name="T111" fmla="*/ 168 h 312"/>
                <a:gd name="T112" fmla="*/ 288 w 440"/>
                <a:gd name="T113" fmla="*/ 126 h 312"/>
                <a:gd name="T114" fmla="*/ 288 w 440"/>
                <a:gd name="T115" fmla="*/ 1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0" h="312">
                  <a:moveTo>
                    <a:pt x="288" y="108"/>
                  </a:moveTo>
                  <a:lnTo>
                    <a:pt x="288" y="108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308" y="114"/>
                  </a:lnTo>
                  <a:lnTo>
                    <a:pt x="326" y="120"/>
                  </a:lnTo>
                  <a:lnTo>
                    <a:pt x="346" y="130"/>
                  </a:lnTo>
                  <a:lnTo>
                    <a:pt x="366" y="144"/>
                  </a:lnTo>
                  <a:lnTo>
                    <a:pt x="366" y="144"/>
                  </a:lnTo>
                  <a:lnTo>
                    <a:pt x="376" y="150"/>
                  </a:lnTo>
                  <a:lnTo>
                    <a:pt x="388" y="152"/>
                  </a:lnTo>
                  <a:lnTo>
                    <a:pt x="388" y="152"/>
                  </a:lnTo>
                  <a:lnTo>
                    <a:pt x="394" y="150"/>
                  </a:lnTo>
                  <a:lnTo>
                    <a:pt x="394" y="150"/>
                  </a:lnTo>
                  <a:lnTo>
                    <a:pt x="402" y="148"/>
                  </a:lnTo>
                  <a:lnTo>
                    <a:pt x="408" y="146"/>
                  </a:lnTo>
                  <a:lnTo>
                    <a:pt x="414" y="140"/>
                  </a:lnTo>
                  <a:lnTo>
                    <a:pt x="418" y="134"/>
                  </a:lnTo>
                  <a:lnTo>
                    <a:pt x="434" y="110"/>
                  </a:lnTo>
                  <a:lnTo>
                    <a:pt x="434" y="110"/>
                  </a:lnTo>
                  <a:lnTo>
                    <a:pt x="438" y="104"/>
                  </a:lnTo>
                  <a:lnTo>
                    <a:pt x="440" y="96"/>
                  </a:lnTo>
                  <a:lnTo>
                    <a:pt x="440" y="90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6" y="76"/>
                  </a:lnTo>
                  <a:lnTo>
                    <a:pt x="434" y="70"/>
                  </a:lnTo>
                  <a:lnTo>
                    <a:pt x="428" y="64"/>
                  </a:lnTo>
                  <a:lnTo>
                    <a:pt x="424" y="60"/>
                  </a:lnTo>
                  <a:lnTo>
                    <a:pt x="424" y="60"/>
                  </a:lnTo>
                  <a:lnTo>
                    <a:pt x="404" y="48"/>
                  </a:lnTo>
                  <a:lnTo>
                    <a:pt x="380" y="36"/>
                  </a:lnTo>
                  <a:lnTo>
                    <a:pt x="354" y="2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10" y="14"/>
                  </a:lnTo>
                  <a:lnTo>
                    <a:pt x="298" y="16"/>
                  </a:lnTo>
                  <a:lnTo>
                    <a:pt x="288" y="22"/>
                  </a:lnTo>
                  <a:lnTo>
                    <a:pt x="282" y="32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4" y="66"/>
                  </a:lnTo>
                  <a:lnTo>
                    <a:pt x="264" y="78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38" y="66"/>
                  </a:lnTo>
                  <a:lnTo>
                    <a:pt x="230" y="66"/>
                  </a:lnTo>
                  <a:lnTo>
                    <a:pt x="222" y="66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72"/>
                  </a:lnTo>
                  <a:lnTo>
                    <a:pt x="202" y="78"/>
                  </a:lnTo>
                  <a:lnTo>
                    <a:pt x="198" y="84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88" y="114"/>
                  </a:lnTo>
                  <a:lnTo>
                    <a:pt x="178" y="134"/>
                  </a:lnTo>
                  <a:lnTo>
                    <a:pt x="168" y="150"/>
                  </a:lnTo>
                  <a:lnTo>
                    <a:pt x="158" y="166"/>
                  </a:lnTo>
                  <a:lnTo>
                    <a:pt x="146" y="178"/>
                  </a:lnTo>
                  <a:lnTo>
                    <a:pt x="132" y="188"/>
                  </a:lnTo>
                  <a:lnTo>
                    <a:pt x="116" y="196"/>
                  </a:lnTo>
                  <a:lnTo>
                    <a:pt x="98" y="20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0"/>
                  </a:lnTo>
                  <a:lnTo>
                    <a:pt x="96" y="22"/>
                  </a:lnTo>
                  <a:lnTo>
                    <a:pt x="92" y="16"/>
                  </a:lnTo>
                  <a:lnTo>
                    <a:pt x="88" y="10"/>
                  </a:lnTo>
                  <a:lnTo>
                    <a:pt x="82" y="6"/>
                  </a:lnTo>
                  <a:lnTo>
                    <a:pt x="76" y="4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2" y="290"/>
                  </a:lnTo>
                  <a:lnTo>
                    <a:pt x="6" y="296"/>
                  </a:lnTo>
                  <a:lnTo>
                    <a:pt x="10" y="302"/>
                  </a:lnTo>
                  <a:lnTo>
                    <a:pt x="10" y="302"/>
                  </a:lnTo>
                  <a:lnTo>
                    <a:pt x="16" y="306"/>
                  </a:lnTo>
                  <a:lnTo>
                    <a:pt x="22" y="308"/>
                  </a:lnTo>
                  <a:lnTo>
                    <a:pt x="28" y="310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62" y="310"/>
                  </a:lnTo>
                  <a:lnTo>
                    <a:pt x="86" y="306"/>
                  </a:lnTo>
                  <a:lnTo>
                    <a:pt x="108" y="302"/>
                  </a:lnTo>
                  <a:lnTo>
                    <a:pt x="130" y="296"/>
                  </a:lnTo>
                  <a:lnTo>
                    <a:pt x="150" y="288"/>
                  </a:lnTo>
                  <a:lnTo>
                    <a:pt x="170" y="278"/>
                  </a:lnTo>
                  <a:lnTo>
                    <a:pt x="186" y="268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16" y="246"/>
                  </a:lnTo>
                  <a:lnTo>
                    <a:pt x="228" y="232"/>
                  </a:lnTo>
                  <a:lnTo>
                    <a:pt x="240" y="220"/>
                  </a:lnTo>
                  <a:lnTo>
                    <a:pt x="250" y="204"/>
                  </a:lnTo>
                  <a:lnTo>
                    <a:pt x="260" y="186"/>
                  </a:lnTo>
                  <a:lnTo>
                    <a:pt x="270" y="168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90" y="116"/>
                  </a:lnTo>
                  <a:lnTo>
                    <a:pt x="288" y="108"/>
                  </a:lnTo>
                  <a:lnTo>
                    <a:pt x="288" y="10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73" name="Freeform 73"/>
            <p:cNvSpPr>
              <a:spLocks/>
            </p:cNvSpPr>
            <p:nvPr userDrawn="1"/>
          </p:nvSpPr>
          <p:spPr bwMode="auto">
            <a:xfrm>
              <a:off x="5803901" y="868363"/>
              <a:ext cx="1406525" cy="542925"/>
            </a:xfrm>
            <a:custGeom>
              <a:avLst/>
              <a:gdLst>
                <a:gd name="T0" fmla="*/ 586 w 886"/>
                <a:gd name="T1" fmla="*/ 130 h 342"/>
                <a:gd name="T2" fmla="*/ 568 w 886"/>
                <a:gd name="T3" fmla="*/ 142 h 342"/>
                <a:gd name="T4" fmla="*/ 590 w 886"/>
                <a:gd name="T5" fmla="*/ 108 h 342"/>
                <a:gd name="T6" fmla="*/ 606 w 886"/>
                <a:gd name="T7" fmla="*/ 94 h 342"/>
                <a:gd name="T8" fmla="*/ 608 w 886"/>
                <a:gd name="T9" fmla="*/ 64 h 342"/>
                <a:gd name="T10" fmla="*/ 590 w 886"/>
                <a:gd name="T11" fmla="*/ 20 h 342"/>
                <a:gd name="T12" fmla="*/ 550 w 886"/>
                <a:gd name="T13" fmla="*/ 2 h 342"/>
                <a:gd name="T14" fmla="*/ 524 w 886"/>
                <a:gd name="T15" fmla="*/ 8 h 342"/>
                <a:gd name="T16" fmla="*/ 486 w 886"/>
                <a:gd name="T17" fmla="*/ 16 h 342"/>
                <a:gd name="T18" fmla="*/ 470 w 886"/>
                <a:gd name="T19" fmla="*/ 32 h 342"/>
                <a:gd name="T20" fmla="*/ 450 w 886"/>
                <a:gd name="T21" fmla="*/ 50 h 342"/>
                <a:gd name="T22" fmla="*/ 404 w 886"/>
                <a:gd name="T23" fmla="*/ 36 h 342"/>
                <a:gd name="T24" fmla="*/ 364 w 886"/>
                <a:gd name="T25" fmla="*/ 60 h 342"/>
                <a:gd name="T26" fmla="*/ 336 w 886"/>
                <a:gd name="T27" fmla="*/ 104 h 342"/>
                <a:gd name="T28" fmla="*/ 310 w 886"/>
                <a:gd name="T29" fmla="*/ 116 h 342"/>
                <a:gd name="T30" fmla="*/ 312 w 886"/>
                <a:gd name="T31" fmla="*/ 96 h 342"/>
                <a:gd name="T32" fmla="*/ 296 w 886"/>
                <a:gd name="T33" fmla="*/ 76 h 342"/>
                <a:gd name="T34" fmla="*/ 258 w 886"/>
                <a:gd name="T35" fmla="*/ 58 h 342"/>
                <a:gd name="T36" fmla="*/ 236 w 886"/>
                <a:gd name="T37" fmla="*/ 60 h 342"/>
                <a:gd name="T38" fmla="*/ 216 w 886"/>
                <a:gd name="T39" fmla="*/ 82 h 342"/>
                <a:gd name="T40" fmla="*/ 190 w 886"/>
                <a:gd name="T41" fmla="*/ 144 h 342"/>
                <a:gd name="T42" fmla="*/ 146 w 886"/>
                <a:gd name="T43" fmla="*/ 196 h 342"/>
                <a:gd name="T44" fmla="*/ 84 w 886"/>
                <a:gd name="T45" fmla="*/ 224 h 342"/>
                <a:gd name="T46" fmla="*/ 24 w 886"/>
                <a:gd name="T47" fmla="*/ 234 h 342"/>
                <a:gd name="T48" fmla="*/ 6 w 886"/>
                <a:gd name="T49" fmla="*/ 248 h 342"/>
                <a:gd name="T50" fmla="*/ 2 w 886"/>
                <a:gd name="T51" fmla="*/ 280 h 342"/>
                <a:gd name="T52" fmla="*/ 24 w 886"/>
                <a:gd name="T53" fmla="*/ 326 h 342"/>
                <a:gd name="T54" fmla="*/ 48 w 886"/>
                <a:gd name="T55" fmla="*/ 332 h 342"/>
                <a:gd name="T56" fmla="*/ 116 w 886"/>
                <a:gd name="T57" fmla="*/ 320 h 342"/>
                <a:gd name="T58" fmla="*/ 176 w 886"/>
                <a:gd name="T59" fmla="*/ 294 h 342"/>
                <a:gd name="T60" fmla="*/ 238 w 886"/>
                <a:gd name="T61" fmla="*/ 248 h 342"/>
                <a:gd name="T62" fmla="*/ 280 w 886"/>
                <a:gd name="T63" fmla="*/ 190 h 342"/>
                <a:gd name="T64" fmla="*/ 312 w 886"/>
                <a:gd name="T65" fmla="*/ 224 h 342"/>
                <a:gd name="T66" fmla="*/ 350 w 886"/>
                <a:gd name="T67" fmla="*/ 220 h 342"/>
                <a:gd name="T68" fmla="*/ 398 w 886"/>
                <a:gd name="T69" fmla="*/ 218 h 342"/>
                <a:gd name="T70" fmla="*/ 316 w 886"/>
                <a:gd name="T71" fmla="*/ 250 h 342"/>
                <a:gd name="T72" fmla="*/ 294 w 886"/>
                <a:gd name="T73" fmla="*/ 262 h 342"/>
                <a:gd name="T74" fmla="*/ 288 w 886"/>
                <a:gd name="T75" fmla="*/ 286 h 342"/>
                <a:gd name="T76" fmla="*/ 306 w 886"/>
                <a:gd name="T77" fmla="*/ 324 h 342"/>
                <a:gd name="T78" fmla="*/ 336 w 886"/>
                <a:gd name="T79" fmla="*/ 342 h 342"/>
                <a:gd name="T80" fmla="*/ 386 w 886"/>
                <a:gd name="T81" fmla="*/ 330 h 342"/>
                <a:gd name="T82" fmla="*/ 506 w 886"/>
                <a:gd name="T83" fmla="*/ 256 h 342"/>
                <a:gd name="T84" fmla="*/ 558 w 886"/>
                <a:gd name="T85" fmla="*/ 192 h 342"/>
                <a:gd name="T86" fmla="*/ 566 w 886"/>
                <a:gd name="T87" fmla="*/ 212 h 342"/>
                <a:gd name="T88" fmla="*/ 588 w 886"/>
                <a:gd name="T89" fmla="*/ 228 h 342"/>
                <a:gd name="T90" fmla="*/ 858 w 886"/>
                <a:gd name="T91" fmla="*/ 228 h 342"/>
                <a:gd name="T92" fmla="*/ 880 w 886"/>
                <a:gd name="T93" fmla="*/ 212 h 342"/>
                <a:gd name="T94" fmla="*/ 886 w 886"/>
                <a:gd name="T95" fmla="*/ 166 h 342"/>
                <a:gd name="T96" fmla="*/ 880 w 886"/>
                <a:gd name="T97" fmla="*/ 144 h 342"/>
                <a:gd name="T98" fmla="*/ 858 w 886"/>
                <a:gd name="T99" fmla="*/ 1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6" h="342">
                  <a:moveTo>
                    <a:pt x="850" y="130"/>
                  </a:moveTo>
                  <a:lnTo>
                    <a:pt x="594" y="130"/>
                  </a:lnTo>
                  <a:lnTo>
                    <a:pt x="594" y="130"/>
                  </a:lnTo>
                  <a:lnTo>
                    <a:pt x="586" y="130"/>
                  </a:lnTo>
                  <a:lnTo>
                    <a:pt x="580" y="132"/>
                  </a:lnTo>
                  <a:lnTo>
                    <a:pt x="572" y="136"/>
                  </a:lnTo>
                  <a:lnTo>
                    <a:pt x="568" y="142"/>
                  </a:lnTo>
                  <a:lnTo>
                    <a:pt x="568" y="142"/>
                  </a:lnTo>
                  <a:lnTo>
                    <a:pt x="574" y="114"/>
                  </a:lnTo>
                  <a:lnTo>
                    <a:pt x="584" y="112"/>
                  </a:lnTo>
                  <a:lnTo>
                    <a:pt x="584" y="112"/>
                  </a:lnTo>
                  <a:lnTo>
                    <a:pt x="590" y="108"/>
                  </a:lnTo>
                  <a:lnTo>
                    <a:pt x="596" y="104"/>
                  </a:lnTo>
                  <a:lnTo>
                    <a:pt x="602" y="100"/>
                  </a:lnTo>
                  <a:lnTo>
                    <a:pt x="606" y="94"/>
                  </a:lnTo>
                  <a:lnTo>
                    <a:pt x="606" y="94"/>
                  </a:lnTo>
                  <a:lnTo>
                    <a:pt x="610" y="86"/>
                  </a:lnTo>
                  <a:lnTo>
                    <a:pt x="610" y="80"/>
                  </a:lnTo>
                  <a:lnTo>
                    <a:pt x="610" y="72"/>
                  </a:lnTo>
                  <a:lnTo>
                    <a:pt x="608" y="64"/>
                  </a:lnTo>
                  <a:lnTo>
                    <a:pt x="608" y="64"/>
                  </a:lnTo>
                  <a:lnTo>
                    <a:pt x="598" y="40"/>
                  </a:lnTo>
                  <a:lnTo>
                    <a:pt x="590" y="20"/>
                  </a:lnTo>
                  <a:lnTo>
                    <a:pt x="590" y="20"/>
                  </a:lnTo>
                  <a:lnTo>
                    <a:pt x="582" y="10"/>
                  </a:lnTo>
                  <a:lnTo>
                    <a:pt x="572" y="4"/>
                  </a:lnTo>
                  <a:lnTo>
                    <a:pt x="562" y="0"/>
                  </a:lnTo>
                  <a:lnTo>
                    <a:pt x="550" y="2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24" y="8"/>
                  </a:lnTo>
                  <a:lnTo>
                    <a:pt x="524" y="8"/>
                  </a:lnTo>
                  <a:lnTo>
                    <a:pt x="514" y="8"/>
                  </a:lnTo>
                  <a:lnTo>
                    <a:pt x="494" y="12"/>
                  </a:lnTo>
                  <a:lnTo>
                    <a:pt x="494" y="12"/>
                  </a:lnTo>
                  <a:lnTo>
                    <a:pt x="486" y="16"/>
                  </a:lnTo>
                  <a:lnTo>
                    <a:pt x="480" y="20"/>
                  </a:lnTo>
                  <a:lnTo>
                    <a:pt x="474" y="26"/>
                  </a:lnTo>
                  <a:lnTo>
                    <a:pt x="470" y="32"/>
                  </a:lnTo>
                  <a:lnTo>
                    <a:pt x="470" y="32"/>
                  </a:lnTo>
                  <a:lnTo>
                    <a:pt x="466" y="42"/>
                  </a:lnTo>
                  <a:lnTo>
                    <a:pt x="466" y="50"/>
                  </a:lnTo>
                  <a:lnTo>
                    <a:pt x="450" y="50"/>
                  </a:lnTo>
                  <a:lnTo>
                    <a:pt x="450" y="50"/>
                  </a:lnTo>
                  <a:lnTo>
                    <a:pt x="442" y="44"/>
                  </a:lnTo>
                  <a:lnTo>
                    <a:pt x="432" y="42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392" y="36"/>
                  </a:lnTo>
                  <a:lnTo>
                    <a:pt x="380" y="40"/>
                  </a:lnTo>
                  <a:lnTo>
                    <a:pt x="370" y="48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58" y="72"/>
                  </a:lnTo>
                  <a:lnTo>
                    <a:pt x="352" y="84"/>
                  </a:lnTo>
                  <a:lnTo>
                    <a:pt x="336" y="104"/>
                  </a:lnTo>
                  <a:lnTo>
                    <a:pt x="320" y="120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12" y="110"/>
                  </a:lnTo>
                  <a:lnTo>
                    <a:pt x="312" y="104"/>
                  </a:lnTo>
                  <a:lnTo>
                    <a:pt x="312" y="96"/>
                  </a:lnTo>
                  <a:lnTo>
                    <a:pt x="310" y="90"/>
                  </a:lnTo>
                  <a:lnTo>
                    <a:pt x="306" y="84"/>
                  </a:lnTo>
                  <a:lnTo>
                    <a:pt x="302" y="80"/>
                  </a:lnTo>
                  <a:lnTo>
                    <a:pt x="296" y="76"/>
                  </a:lnTo>
                  <a:lnTo>
                    <a:pt x="290" y="72"/>
                  </a:lnTo>
                  <a:lnTo>
                    <a:pt x="266" y="60"/>
                  </a:lnTo>
                  <a:lnTo>
                    <a:pt x="266" y="60"/>
                  </a:lnTo>
                  <a:lnTo>
                    <a:pt x="258" y="58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0" y="64"/>
                  </a:lnTo>
                  <a:lnTo>
                    <a:pt x="224" y="70"/>
                  </a:lnTo>
                  <a:lnTo>
                    <a:pt x="220" y="76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08" y="106"/>
                  </a:lnTo>
                  <a:lnTo>
                    <a:pt x="200" y="126"/>
                  </a:lnTo>
                  <a:lnTo>
                    <a:pt x="190" y="144"/>
                  </a:lnTo>
                  <a:lnTo>
                    <a:pt x="180" y="160"/>
                  </a:lnTo>
                  <a:lnTo>
                    <a:pt x="170" y="174"/>
                  </a:lnTo>
                  <a:lnTo>
                    <a:pt x="158" y="186"/>
                  </a:lnTo>
                  <a:lnTo>
                    <a:pt x="146" y="196"/>
                  </a:lnTo>
                  <a:lnTo>
                    <a:pt x="134" y="204"/>
                  </a:lnTo>
                  <a:lnTo>
                    <a:pt x="122" y="210"/>
                  </a:lnTo>
                  <a:lnTo>
                    <a:pt x="110" y="216"/>
                  </a:lnTo>
                  <a:lnTo>
                    <a:pt x="84" y="224"/>
                  </a:lnTo>
                  <a:lnTo>
                    <a:pt x="58" y="230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24" y="234"/>
                  </a:lnTo>
                  <a:lnTo>
                    <a:pt x="16" y="236"/>
                  </a:lnTo>
                  <a:lnTo>
                    <a:pt x="10" y="242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2" y="25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2" y="280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6" y="318"/>
                  </a:lnTo>
                  <a:lnTo>
                    <a:pt x="24" y="326"/>
                  </a:lnTo>
                  <a:lnTo>
                    <a:pt x="34" y="330"/>
                  </a:lnTo>
                  <a:lnTo>
                    <a:pt x="46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68" y="330"/>
                  </a:lnTo>
                  <a:lnTo>
                    <a:pt x="98" y="324"/>
                  </a:lnTo>
                  <a:lnTo>
                    <a:pt x="116" y="320"/>
                  </a:lnTo>
                  <a:lnTo>
                    <a:pt x="136" y="314"/>
                  </a:lnTo>
                  <a:lnTo>
                    <a:pt x="156" y="304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94" y="284"/>
                  </a:lnTo>
                  <a:lnTo>
                    <a:pt x="210" y="274"/>
                  </a:lnTo>
                  <a:lnTo>
                    <a:pt x="224" y="262"/>
                  </a:lnTo>
                  <a:lnTo>
                    <a:pt x="238" y="248"/>
                  </a:lnTo>
                  <a:lnTo>
                    <a:pt x="250" y="236"/>
                  </a:lnTo>
                  <a:lnTo>
                    <a:pt x="260" y="222"/>
                  </a:lnTo>
                  <a:lnTo>
                    <a:pt x="280" y="190"/>
                  </a:lnTo>
                  <a:lnTo>
                    <a:pt x="280" y="190"/>
                  </a:lnTo>
                  <a:lnTo>
                    <a:pt x="284" y="196"/>
                  </a:lnTo>
                  <a:lnTo>
                    <a:pt x="302" y="216"/>
                  </a:lnTo>
                  <a:lnTo>
                    <a:pt x="302" y="216"/>
                  </a:lnTo>
                  <a:lnTo>
                    <a:pt x="312" y="224"/>
                  </a:lnTo>
                  <a:lnTo>
                    <a:pt x="324" y="226"/>
                  </a:lnTo>
                  <a:lnTo>
                    <a:pt x="336" y="226"/>
                  </a:lnTo>
                  <a:lnTo>
                    <a:pt x="348" y="222"/>
                  </a:lnTo>
                  <a:lnTo>
                    <a:pt x="350" y="220"/>
                  </a:lnTo>
                  <a:lnTo>
                    <a:pt x="350" y="220"/>
                  </a:lnTo>
                  <a:lnTo>
                    <a:pt x="374" y="204"/>
                  </a:lnTo>
                  <a:lnTo>
                    <a:pt x="374" y="204"/>
                  </a:lnTo>
                  <a:lnTo>
                    <a:pt x="398" y="218"/>
                  </a:lnTo>
                  <a:lnTo>
                    <a:pt x="398" y="218"/>
                  </a:lnTo>
                  <a:lnTo>
                    <a:pt x="374" y="232"/>
                  </a:lnTo>
                  <a:lnTo>
                    <a:pt x="350" y="240"/>
                  </a:lnTo>
                  <a:lnTo>
                    <a:pt x="316" y="250"/>
                  </a:lnTo>
                  <a:lnTo>
                    <a:pt x="316" y="250"/>
                  </a:lnTo>
                  <a:lnTo>
                    <a:pt x="308" y="252"/>
                  </a:lnTo>
                  <a:lnTo>
                    <a:pt x="300" y="256"/>
                  </a:lnTo>
                  <a:lnTo>
                    <a:pt x="294" y="262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8" y="278"/>
                  </a:lnTo>
                  <a:lnTo>
                    <a:pt x="288" y="286"/>
                  </a:lnTo>
                  <a:lnTo>
                    <a:pt x="290" y="294"/>
                  </a:lnTo>
                  <a:lnTo>
                    <a:pt x="292" y="302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12" y="332"/>
                  </a:lnTo>
                  <a:lnTo>
                    <a:pt x="318" y="338"/>
                  </a:lnTo>
                  <a:lnTo>
                    <a:pt x="328" y="342"/>
                  </a:lnTo>
                  <a:lnTo>
                    <a:pt x="336" y="342"/>
                  </a:lnTo>
                  <a:lnTo>
                    <a:pt x="336" y="342"/>
                  </a:lnTo>
                  <a:lnTo>
                    <a:pt x="346" y="342"/>
                  </a:lnTo>
                  <a:lnTo>
                    <a:pt x="346" y="342"/>
                  </a:lnTo>
                  <a:lnTo>
                    <a:pt x="386" y="330"/>
                  </a:lnTo>
                  <a:lnTo>
                    <a:pt x="420" y="316"/>
                  </a:lnTo>
                  <a:lnTo>
                    <a:pt x="452" y="298"/>
                  </a:lnTo>
                  <a:lnTo>
                    <a:pt x="480" y="278"/>
                  </a:lnTo>
                  <a:lnTo>
                    <a:pt x="506" y="256"/>
                  </a:lnTo>
                  <a:lnTo>
                    <a:pt x="526" y="230"/>
                  </a:lnTo>
                  <a:lnTo>
                    <a:pt x="544" y="200"/>
                  </a:lnTo>
                  <a:lnTo>
                    <a:pt x="558" y="168"/>
                  </a:lnTo>
                  <a:lnTo>
                    <a:pt x="558" y="192"/>
                  </a:lnTo>
                  <a:lnTo>
                    <a:pt x="558" y="192"/>
                  </a:lnTo>
                  <a:lnTo>
                    <a:pt x="560" y="200"/>
                  </a:lnTo>
                  <a:lnTo>
                    <a:pt x="562" y="206"/>
                  </a:lnTo>
                  <a:lnTo>
                    <a:pt x="566" y="212"/>
                  </a:lnTo>
                  <a:lnTo>
                    <a:pt x="570" y="218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8" y="228"/>
                  </a:lnTo>
                  <a:lnTo>
                    <a:pt x="594" y="228"/>
                  </a:lnTo>
                  <a:lnTo>
                    <a:pt x="850" y="228"/>
                  </a:lnTo>
                  <a:lnTo>
                    <a:pt x="850" y="228"/>
                  </a:lnTo>
                  <a:lnTo>
                    <a:pt x="858" y="228"/>
                  </a:lnTo>
                  <a:lnTo>
                    <a:pt x="864" y="226"/>
                  </a:lnTo>
                  <a:lnTo>
                    <a:pt x="870" y="222"/>
                  </a:lnTo>
                  <a:lnTo>
                    <a:pt x="876" y="218"/>
                  </a:lnTo>
                  <a:lnTo>
                    <a:pt x="880" y="212"/>
                  </a:lnTo>
                  <a:lnTo>
                    <a:pt x="884" y="206"/>
                  </a:lnTo>
                  <a:lnTo>
                    <a:pt x="886" y="200"/>
                  </a:lnTo>
                  <a:lnTo>
                    <a:pt x="886" y="192"/>
                  </a:lnTo>
                  <a:lnTo>
                    <a:pt x="886" y="166"/>
                  </a:lnTo>
                  <a:lnTo>
                    <a:pt x="886" y="166"/>
                  </a:lnTo>
                  <a:lnTo>
                    <a:pt x="886" y="158"/>
                  </a:lnTo>
                  <a:lnTo>
                    <a:pt x="884" y="152"/>
                  </a:lnTo>
                  <a:lnTo>
                    <a:pt x="880" y="144"/>
                  </a:lnTo>
                  <a:lnTo>
                    <a:pt x="876" y="140"/>
                  </a:lnTo>
                  <a:lnTo>
                    <a:pt x="870" y="136"/>
                  </a:lnTo>
                  <a:lnTo>
                    <a:pt x="864" y="132"/>
                  </a:lnTo>
                  <a:lnTo>
                    <a:pt x="858" y="130"/>
                  </a:lnTo>
                  <a:lnTo>
                    <a:pt x="850" y="130"/>
                  </a:lnTo>
                  <a:lnTo>
                    <a:pt x="850" y="13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74" name="Freeform 74"/>
            <p:cNvSpPr>
              <a:spLocks/>
            </p:cNvSpPr>
            <p:nvPr userDrawn="1"/>
          </p:nvSpPr>
          <p:spPr bwMode="auto">
            <a:xfrm>
              <a:off x="4870451" y="858838"/>
              <a:ext cx="485775" cy="508000"/>
            </a:xfrm>
            <a:custGeom>
              <a:avLst/>
              <a:gdLst>
                <a:gd name="T0" fmla="*/ 196 w 306"/>
                <a:gd name="T1" fmla="*/ 56 h 320"/>
                <a:gd name="T2" fmla="*/ 196 w 306"/>
                <a:gd name="T3" fmla="*/ 40 h 320"/>
                <a:gd name="T4" fmla="*/ 196 w 306"/>
                <a:gd name="T5" fmla="*/ 38 h 320"/>
                <a:gd name="T6" fmla="*/ 194 w 306"/>
                <a:gd name="T7" fmla="*/ 24 h 320"/>
                <a:gd name="T8" fmla="*/ 186 w 306"/>
                <a:gd name="T9" fmla="*/ 12 h 320"/>
                <a:gd name="T10" fmla="*/ 180 w 306"/>
                <a:gd name="T11" fmla="*/ 8 h 320"/>
                <a:gd name="T12" fmla="*/ 168 w 306"/>
                <a:gd name="T13" fmla="*/ 2 h 320"/>
                <a:gd name="T14" fmla="*/ 132 w 306"/>
                <a:gd name="T15" fmla="*/ 0 h 320"/>
                <a:gd name="T16" fmla="*/ 126 w 306"/>
                <a:gd name="T17" fmla="*/ 2 h 320"/>
                <a:gd name="T18" fmla="*/ 112 w 306"/>
                <a:gd name="T19" fmla="*/ 6 h 320"/>
                <a:gd name="T20" fmla="*/ 106 w 306"/>
                <a:gd name="T21" fmla="*/ 10 h 320"/>
                <a:gd name="T22" fmla="*/ 100 w 306"/>
                <a:gd name="T23" fmla="*/ 22 h 320"/>
                <a:gd name="T24" fmla="*/ 96 w 306"/>
                <a:gd name="T25" fmla="*/ 36 h 320"/>
                <a:gd name="T26" fmla="*/ 96 w 306"/>
                <a:gd name="T27" fmla="*/ 56 h 320"/>
                <a:gd name="T28" fmla="*/ 48 w 306"/>
                <a:gd name="T29" fmla="*/ 56 h 320"/>
                <a:gd name="T30" fmla="*/ 34 w 306"/>
                <a:gd name="T31" fmla="*/ 58 h 320"/>
                <a:gd name="T32" fmla="*/ 22 w 306"/>
                <a:gd name="T33" fmla="*/ 66 h 320"/>
                <a:gd name="T34" fmla="*/ 16 w 306"/>
                <a:gd name="T35" fmla="*/ 78 h 320"/>
                <a:gd name="T36" fmla="*/ 12 w 306"/>
                <a:gd name="T37" fmla="*/ 92 h 320"/>
                <a:gd name="T38" fmla="*/ 12 w 306"/>
                <a:gd name="T39" fmla="*/ 116 h 320"/>
                <a:gd name="T40" fmla="*/ 16 w 306"/>
                <a:gd name="T41" fmla="*/ 130 h 320"/>
                <a:gd name="T42" fmla="*/ 22 w 306"/>
                <a:gd name="T43" fmla="*/ 140 h 320"/>
                <a:gd name="T44" fmla="*/ 34 w 306"/>
                <a:gd name="T45" fmla="*/ 148 h 320"/>
                <a:gd name="T46" fmla="*/ 48 w 306"/>
                <a:gd name="T47" fmla="*/ 152 h 320"/>
                <a:gd name="T48" fmla="*/ 84 w 306"/>
                <a:gd name="T49" fmla="*/ 152 h 320"/>
                <a:gd name="T50" fmla="*/ 72 w 306"/>
                <a:gd name="T51" fmla="*/ 180 h 320"/>
                <a:gd name="T52" fmla="*/ 56 w 306"/>
                <a:gd name="T53" fmla="*/ 202 h 320"/>
                <a:gd name="T54" fmla="*/ 38 w 306"/>
                <a:gd name="T55" fmla="*/ 220 h 320"/>
                <a:gd name="T56" fmla="*/ 16 w 306"/>
                <a:gd name="T57" fmla="*/ 234 h 320"/>
                <a:gd name="T58" fmla="*/ 6 w 306"/>
                <a:gd name="T59" fmla="*/ 246 h 320"/>
                <a:gd name="T60" fmla="*/ 0 w 306"/>
                <a:gd name="T61" fmla="*/ 262 h 320"/>
                <a:gd name="T62" fmla="*/ 0 w 306"/>
                <a:gd name="T63" fmla="*/ 270 h 320"/>
                <a:gd name="T64" fmla="*/ 6 w 306"/>
                <a:gd name="T65" fmla="*/ 286 h 320"/>
                <a:gd name="T66" fmla="*/ 30 w 306"/>
                <a:gd name="T67" fmla="*/ 310 h 320"/>
                <a:gd name="T68" fmla="*/ 36 w 306"/>
                <a:gd name="T69" fmla="*/ 314 h 320"/>
                <a:gd name="T70" fmla="*/ 48 w 306"/>
                <a:gd name="T71" fmla="*/ 318 h 320"/>
                <a:gd name="T72" fmla="*/ 54 w 306"/>
                <a:gd name="T73" fmla="*/ 320 h 320"/>
                <a:gd name="T74" fmla="*/ 74 w 306"/>
                <a:gd name="T75" fmla="*/ 314 h 320"/>
                <a:gd name="T76" fmla="*/ 90 w 306"/>
                <a:gd name="T77" fmla="*/ 304 h 320"/>
                <a:gd name="T78" fmla="*/ 116 w 306"/>
                <a:gd name="T79" fmla="*/ 280 h 320"/>
                <a:gd name="T80" fmla="*/ 130 w 306"/>
                <a:gd name="T81" fmla="*/ 278 h 320"/>
                <a:gd name="T82" fmla="*/ 132 w 306"/>
                <a:gd name="T83" fmla="*/ 290 h 320"/>
                <a:gd name="T84" fmla="*/ 148 w 306"/>
                <a:gd name="T85" fmla="*/ 310 h 320"/>
                <a:gd name="T86" fmla="*/ 162 w 306"/>
                <a:gd name="T87" fmla="*/ 314 h 320"/>
                <a:gd name="T88" fmla="*/ 184 w 306"/>
                <a:gd name="T89" fmla="*/ 316 h 320"/>
                <a:gd name="T90" fmla="*/ 214 w 306"/>
                <a:gd name="T91" fmla="*/ 318 h 320"/>
                <a:gd name="T92" fmla="*/ 242 w 306"/>
                <a:gd name="T93" fmla="*/ 316 h 320"/>
                <a:gd name="T94" fmla="*/ 262 w 306"/>
                <a:gd name="T95" fmla="*/ 308 h 320"/>
                <a:gd name="T96" fmla="*/ 276 w 306"/>
                <a:gd name="T97" fmla="*/ 296 h 320"/>
                <a:gd name="T98" fmla="*/ 294 w 306"/>
                <a:gd name="T99" fmla="*/ 266 h 320"/>
                <a:gd name="T100" fmla="*/ 304 w 306"/>
                <a:gd name="T101" fmla="*/ 224 h 320"/>
                <a:gd name="T102" fmla="*/ 306 w 306"/>
                <a:gd name="T103" fmla="*/ 176 h 320"/>
                <a:gd name="T104" fmla="*/ 306 w 306"/>
                <a:gd name="T105" fmla="*/ 92 h 320"/>
                <a:gd name="T106" fmla="*/ 306 w 306"/>
                <a:gd name="T107" fmla="*/ 84 h 320"/>
                <a:gd name="T108" fmla="*/ 300 w 306"/>
                <a:gd name="T109" fmla="*/ 70 h 320"/>
                <a:gd name="T110" fmla="*/ 292 w 306"/>
                <a:gd name="T111" fmla="*/ 62 h 320"/>
                <a:gd name="T112" fmla="*/ 278 w 306"/>
                <a:gd name="T113" fmla="*/ 56 h 320"/>
                <a:gd name="T114" fmla="*/ 270 w 306"/>
                <a:gd name="T115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20">
                  <a:moveTo>
                    <a:pt x="270" y="56"/>
                  </a:moveTo>
                  <a:lnTo>
                    <a:pt x="196" y="56"/>
                  </a:lnTo>
                  <a:lnTo>
                    <a:pt x="196" y="56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6" y="30"/>
                  </a:lnTo>
                  <a:lnTo>
                    <a:pt x="194" y="24"/>
                  </a:lnTo>
                  <a:lnTo>
                    <a:pt x="190" y="18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0" y="8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8" y="4"/>
                  </a:lnTo>
                  <a:lnTo>
                    <a:pt x="112" y="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2" y="16"/>
                  </a:lnTo>
                  <a:lnTo>
                    <a:pt x="100" y="22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34" y="58"/>
                  </a:lnTo>
                  <a:lnTo>
                    <a:pt x="28" y="62"/>
                  </a:lnTo>
                  <a:lnTo>
                    <a:pt x="22" y="66"/>
                  </a:lnTo>
                  <a:lnTo>
                    <a:pt x="18" y="7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92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22"/>
                  </a:lnTo>
                  <a:lnTo>
                    <a:pt x="16" y="130"/>
                  </a:lnTo>
                  <a:lnTo>
                    <a:pt x="18" y="136"/>
                  </a:lnTo>
                  <a:lnTo>
                    <a:pt x="22" y="140"/>
                  </a:lnTo>
                  <a:lnTo>
                    <a:pt x="28" y="146"/>
                  </a:lnTo>
                  <a:lnTo>
                    <a:pt x="34" y="148"/>
                  </a:lnTo>
                  <a:lnTo>
                    <a:pt x="42" y="150"/>
                  </a:lnTo>
                  <a:lnTo>
                    <a:pt x="48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78" y="166"/>
                  </a:lnTo>
                  <a:lnTo>
                    <a:pt x="72" y="180"/>
                  </a:lnTo>
                  <a:lnTo>
                    <a:pt x="64" y="192"/>
                  </a:lnTo>
                  <a:lnTo>
                    <a:pt x="56" y="202"/>
                  </a:lnTo>
                  <a:lnTo>
                    <a:pt x="48" y="212"/>
                  </a:lnTo>
                  <a:lnTo>
                    <a:pt x="38" y="220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0" y="240"/>
                  </a:lnTo>
                  <a:lnTo>
                    <a:pt x="6" y="246"/>
                  </a:lnTo>
                  <a:lnTo>
                    <a:pt x="2" y="25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2" y="292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6" y="314"/>
                  </a:lnTo>
                  <a:lnTo>
                    <a:pt x="42" y="316"/>
                  </a:lnTo>
                  <a:lnTo>
                    <a:pt x="48" y="318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64" y="318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90" y="304"/>
                  </a:lnTo>
                  <a:lnTo>
                    <a:pt x="104" y="292"/>
                  </a:lnTo>
                  <a:lnTo>
                    <a:pt x="116" y="280"/>
                  </a:lnTo>
                  <a:lnTo>
                    <a:pt x="130" y="268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2" y="290"/>
                  </a:lnTo>
                  <a:lnTo>
                    <a:pt x="138" y="302"/>
                  </a:lnTo>
                  <a:lnTo>
                    <a:pt x="148" y="310"/>
                  </a:lnTo>
                  <a:lnTo>
                    <a:pt x="160" y="314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84" y="316"/>
                  </a:lnTo>
                  <a:lnTo>
                    <a:pt x="214" y="318"/>
                  </a:lnTo>
                  <a:lnTo>
                    <a:pt x="214" y="318"/>
                  </a:lnTo>
                  <a:lnTo>
                    <a:pt x="228" y="318"/>
                  </a:lnTo>
                  <a:lnTo>
                    <a:pt x="242" y="316"/>
                  </a:lnTo>
                  <a:lnTo>
                    <a:pt x="252" y="312"/>
                  </a:lnTo>
                  <a:lnTo>
                    <a:pt x="262" y="308"/>
                  </a:lnTo>
                  <a:lnTo>
                    <a:pt x="270" y="302"/>
                  </a:lnTo>
                  <a:lnTo>
                    <a:pt x="276" y="296"/>
                  </a:lnTo>
                  <a:lnTo>
                    <a:pt x="288" y="282"/>
                  </a:lnTo>
                  <a:lnTo>
                    <a:pt x="294" y="266"/>
                  </a:lnTo>
                  <a:lnTo>
                    <a:pt x="300" y="250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6" y="176"/>
                  </a:lnTo>
                  <a:lnTo>
                    <a:pt x="306" y="134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306" y="84"/>
                  </a:lnTo>
                  <a:lnTo>
                    <a:pt x="304" y="78"/>
                  </a:lnTo>
                  <a:lnTo>
                    <a:pt x="300" y="70"/>
                  </a:lnTo>
                  <a:lnTo>
                    <a:pt x="296" y="66"/>
                  </a:lnTo>
                  <a:lnTo>
                    <a:pt x="292" y="62"/>
                  </a:lnTo>
                  <a:lnTo>
                    <a:pt x="284" y="58"/>
                  </a:lnTo>
                  <a:lnTo>
                    <a:pt x="278" y="56"/>
                  </a:lnTo>
                  <a:lnTo>
                    <a:pt x="270" y="56"/>
                  </a:lnTo>
                  <a:lnTo>
                    <a:pt x="270" y="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9CA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75" name="Freeform 75"/>
            <p:cNvSpPr>
              <a:spLocks/>
            </p:cNvSpPr>
            <p:nvPr userDrawn="1"/>
          </p:nvSpPr>
          <p:spPr bwMode="auto">
            <a:xfrm>
              <a:off x="5381626" y="868363"/>
              <a:ext cx="698500" cy="495300"/>
            </a:xfrm>
            <a:custGeom>
              <a:avLst/>
              <a:gdLst>
                <a:gd name="T0" fmla="*/ 288 w 440"/>
                <a:gd name="T1" fmla="*/ 108 h 312"/>
                <a:gd name="T2" fmla="*/ 290 w 440"/>
                <a:gd name="T3" fmla="*/ 108 h 312"/>
                <a:gd name="T4" fmla="*/ 326 w 440"/>
                <a:gd name="T5" fmla="*/ 120 h 312"/>
                <a:gd name="T6" fmla="*/ 366 w 440"/>
                <a:gd name="T7" fmla="*/ 144 h 312"/>
                <a:gd name="T8" fmla="*/ 376 w 440"/>
                <a:gd name="T9" fmla="*/ 150 h 312"/>
                <a:gd name="T10" fmla="*/ 388 w 440"/>
                <a:gd name="T11" fmla="*/ 152 h 312"/>
                <a:gd name="T12" fmla="*/ 394 w 440"/>
                <a:gd name="T13" fmla="*/ 150 h 312"/>
                <a:gd name="T14" fmla="*/ 408 w 440"/>
                <a:gd name="T15" fmla="*/ 146 h 312"/>
                <a:gd name="T16" fmla="*/ 418 w 440"/>
                <a:gd name="T17" fmla="*/ 134 h 312"/>
                <a:gd name="T18" fmla="*/ 434 w 440"/>
                <a:gd name="T19" fmla="*/ 110 h 312"/>
                <a:gd name="T20" fmla="*/ 440 w 440"/>
                <a:gd name="T21" fmla="*/ 96 h 312"/>
                <a:gd name="T22" fmla="*/ 440 w 440"/>
                <a:gd name="T23" fmla="*/ 82 h 312"/>
                <a:gd name="T24" fmla="*/ 436 w 440"/>
                <a:gd name="T25" fmla="*/ 76 h 312"/>
                <a:gd name="T26" fmla="*/ 428 w 440"/>
                <a:gd name="T27" fmla="*/ 64 h 312"/>
                <a:gd name="T28" fmla="*/ 424 w 440"/>
                <a:gd name="T29" fmla="*/ 60 h 312"/>
                <a:gd name="T30" fmla="*/ 380 w 440"/>
                <a:gd name="T31" fmla="*/ 36 h 312"/>
                <a:gd name="T32" fmla="*/ 322 w 440"/>
                <a:gd name="T33" fmla="*/ 16 h 312"/>
                <a:gd name="T34" fmla="*/ 310 w 440"/>
                <a:gd name="T35" fmla="*/ 14 h 312"/>
                <a:gd name="T36" fmla="*/ 288 w 440"/>
                <a:gd name="T37" fmla="*/ 22 h 312"/>
                <a:gd name="T38" fmla="*/ 268 w 440"/>
                <a:gd name="T39" fmla="*/ 56 h 312"/>
                <a:gd name="T40" fmla="*/ 264 w 440"/>
                <a:gd name="T41" fmla="*/ 66 h 312"/>
                <a:gd name="T42" fmla="*/ 246 w 440"/>
                <a:gd name="T43" fmla="*/ 70 h 312"/>
                <a:gd name="T44" fmla="*/ 238 w 440"/>
                <a:gd name="T45" fmla="*/ 66 h 312"/>
                <a:gd name="T46" fmla="*/ 222 w 440"/>
                <a:gd name="T47" fmla="*/ 66 h 312"/>
                <a:gd name="T48" fmla="*/ 216 w 440"/>
                <a:gd name="T49" fmla="*/ 68 h 312"/>
                <a:gd name="T50" fmla="*/ 202 w 440"/>
                <a:gd name="T51" fmla="*/ 78 h 312"/>
                <a:gd name="T52" fmla="*/ 196 w 440"/>
                <a:gd name="T53" fmla="*/ 92 h 312"/>
                <a:gd name="T54" fmla="*/ 188 w 440"/>
                <a:gd name="T55" fmla="*/ 114 h 312"/>
                <a:gd name="T56" fmla="*/ 168 w 440"/>
                <a:gd name="T57" fmla="*/ 150 h 312"/>
                <a:gd name="T58" fmla="*/ 146 w 440"/>
                <a:gd name="T59" fmla="*/ 178 h 312"/>
                <a:gd name="T60" fmla="*/ 116 w 440"/>
                <a:gd name="T61" fmla="*/ 196 h 312"/>
                <a:gd name="T62" fmla="*/ 98 w 440"/>
                <a:gd name="T63" fmla="*/ 36 h 312"/>
                <a:gd name="T64" fmla="*/ 98 w 440"/>
                <a:gd name="T65" fmla="*/ 30 h 312"/>
                <a:gd name="T66" fmla="*/ 92 w 440"/>
                <a:gd name="T67" fmla="*/ 16 h 312"/>
                <a:gd name="T68" fmla="*/ 82 w 440"/>
                <a:gd name="T69" fmla="*/ 6 h 312"/>
                <a:gd name="T70" fmla="*/ 70 w 440"/>
                <a:gd name="T71" fmla="*/ 2 h 312"/>
                <a:gd name="T72" fmla="*/ 36 w 440"/>
                <a:gd name="T73" fmla="*/ 0 h 312"/>
                <a:gd name="T74" fmla="*/ 28 w 440"/>
                <a:gd name="T75" fmla="*/ 2 h 312"/>
                <a:gd name="T76" fmla="*/ 14 w 440"/>
                <a:gd name="T77" fmla="*/ 6 h 312"/>
                <a:gd name="T78" fmla="*/ 6 w 440"/>
                <a:gd name="T79" fmla="*/ 16 h 312"/>
                <a:gd name="T80" fmla="*/ 0 w 440"/>
                <a:gd name="T81" fmla="*/ 30 h 312"/>
                <a:gd name="T82" fmla="*/ 0 w 440"/>
                <a:gd name="T83" fmla="*/ 276 h 312"/>
                <a:gd name="T84" fmla="*/ 0 w 440"/>
                <a:gd name="T85" fmla="*/ 282 h 312"/>
                <a:gd name="T86" fmla="*/ 6 w 440"/>
                <a:gd name="T87" fmla="*/ 296 h 312"/>
                <a:gd name="T88" fmla="*/ 10 w 440"/>
                <a:gd name="T89" fmla="*/ 302 h 312"/>
                <a:gd name="T90" fmla="*/ 22 w 440"/>
                <a:gd name="T91" fmla="*/ 308 h 312"/>
                <a:gd name="T92" fmla="*/ 36 w 440"/>
                <a:gd name="T93" fmla="*/ 312 h 312"/>
                <a:gd name="T94" fmla="*/ 36 w 440"/>
                <a:gd name="T95" fmla="*/ 312 h 312"/>
                <a:gd name="T96" fmla="*/ 62 w 440"/>
                <a:gd name="T97" fmla="*/ 310 h 312"/>
                <a:gd name="T98" fmla="*/ 108 w 440"/>
                <a:gd name="T99" fmla="*/ 302 h 312"/>
                <a:gd name="T100" fmla="*/ 150 w 440"/>
                <a:gd name="T101" fmla="*/ 288 h 312"/>
                <a:gd name="T102" fmla="*/ 186 w 440"/>
                <a:gd name="T103" fmla="*/ 268 h 312"/>
                <a:gd name="T104" fmla="*/ 204 w 440"/>
                <a:gd name="T105" fmla="*/ 258 h 312"/>
                <a:gd name="T106" fmla="*/ 228 w 440"/>
                <a:gd name="T107" fmla="*/ 232 h 312"/>
                <a:gd name="T108" fmla="*/ 250 w 440"/>
                <a:gd name="T109" fmla="*/ 204 h 312"/>
                <a:gd name="T110" fmla="*/ 270 w 440"/>
                <a:gd name="T111" fmla="*/ 168 h 312"/>
                <a:gd name="T112" fmla="*/ 288 w 440"/>
                <a:gd name="T113" fmla="*/ 126 h 312"/>
                <a:gd name="T114" fmla="*/ 288 w 440"/>
                <a:gd name="T115" fmla="*/ 1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0" h="312">
                  <a:moveTo>
                    <a:pt x="288" y="108"/>
                  </a:moveTo>
                  <a:lnTo>
                    <a:pt x="288" y="108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308" y="114"/>
                  </a:lnTo>
                  <a:lnTo>
                    <a:pt x="326" y="120"/>
                  </a:lnTo>
                  <a:lnTo>
                    <a:pt x="346" y="130"/>
                  </a:lnTo>
                  <a:lnTo>
                    <a:pt x="366" y="144"/>
                  </a:lnTo>
                  <a:lnTo>
                    <a:pt x="366" y="144"/>
                  </a:lnTo>
                  <a:lnTo>
                    <a:pt x="376" y="150"/>
                  </a:lnTo>
                  <a:lnTo>
                    <a:pt x="388" y="152"/>
                  </a:lnTo>
                  <a:lnTo>
                    <a:pt x="388" y="152"/>
                  </a:lnTo>
                  <a:lnTo>
                    <a:pt x="394" y="150"/>
                  </a:lnTo>
                  <a:lnTo>
                    <a:pt x="394" y="150"/>
                  </a:lnTo>
                  <a:lnTo>
                    <a:pt x="402" y="148"/>
                  </a:lnTo>
                  <a:lnTo>
                    <a:pt x="408" y="146"/>
                  </a:lnTo>
                  <a:lnTo>
                    <a:pt x="414" y="140"/>
                  </a:lnTo>
                  <a:lnTo>
                    <a:pt x="418" y="134"/>
                  </a:lnTo>
                  <a:lnTo>
                    <a:pt x="434" y="110"/>
                  </a:lnTo>
                  <a:lnTo>
                    <a:pt x="434" y="110"/>
                  </a:lnTo>
                  <a:lnTo>
                    <a:pt x="438" y="104"/>
                  </a:lnTo>
                  <a:lnTo>
                    <a:pt x="440" y="96"/>
                  </a:lnTo>
                  <a:lnTo>
                    <a:pt x="440" y="90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6" y="76"/>
                  </a:lnTo>
                  <a:lnTo>
                    <a:pt x="434" y="70"/>
                  </a:lnTo>
                  <a:lnTo>
                    <a:pt x="428" y="64"/>
                  </a:lnTo>
                  <a:lnTo>
                    <a:pt x="424" y="60"/>
                  </a:lnTo>
                  <a:lnTo>
                    <a:pt x="424" y="60"/>
                  </a:lnTo>
                  <a:lnTo>
                    <a:pt x="404" y="48"/>
                  </a:lnTo>
                  <a:lnTo>
                    <a:pt x="380" y="36"/>
                  </a:lnTo>
                  <a:lnTo>
                    <a:pt x="354" y="2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10" y="14"/>
                  </a:lnTo>
                  <a:lnTo>
                    <a:pt x="298" y="16"/>
                  </a:lnTo>
                  <a:lnTo>
                    <a:pt x="288" y="22"/>
                  </a:lnTo>
                  <a:lnTo>
                    <a:pt x="282" y="32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4" y="66"/>
                  </a:lnTo>
                  <a:lnTo>
                    <a:pt x="264" y="78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38" y="66"/>
                  </a:lnTo>
                  <a:lnTo>
                    <a:pt x="230" y="66"/>
                  </a:lnTo>
                  <a:lnTo>
                    <a:pt x="222" y="66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72"/>
                  </a:lnTo>
                  <a:lnTo>
                    <a:pt x="202" y="78"/>
                  </a:lnTo>
                  <a:lnTo>
                    <a:pt x="198" y="84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88" y="114"/>
                  </a:lnTo>
                  <a:lnTo>
                    <a:pt x="178" y="134"/>
                  </a:lnTo>
                  <a:lnTo>
                    <a:pt x="168" y="150"/>
                  </a:lnTo>
                  <a:lnTo>
                    <a:pt x="158" y="166"/>
                  </a:lnTo>
                  <a:lnTo>
                    <a:pt x="146" y="178"/>
                  </a:lnTo>
                  <a:lnTo>
                    <a:pt x="132" y="188"/>
                  </a:lnTo>
                  <a:lnTo>
                    <a:pt x="116" y="196"/>
                  </a:lnTo>
                  <a:lnTo>
                    <a:pt x="98" y="20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0"/>
                  </a:lnTo>
                  <a:lnTo>
                    <a:pt x="96" y="22"/>
                  </a:lnTo>
                  <a:lnTo>
                    <a:pt x="92" y="16"/>
                  </a:lnTo>
                  <a:lnTo>
                    <a:pt x="88" y="10"/>
                  </a:lnTo>
                  <a:lnTo>
                    <a:pt x="82" y="6"/>
                  </a:lnTo>
                  <a:lnTo>
                    <a:pt x="76" y="4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2" y="290"/>
                  </a:lnTo>
                  <a:lnTo>
                    <a:pt x="6" y="296"/>
                  </a:lnTo>
                  <a:lnTo>
                    <a:pt x="10" y="302"/>
                  </a:lnTo>
                  <a:lnTo>
                    <a:pt x="10" y="302"/>
                  </a:lnTo>
                  <a:lnTo>
                    <a:pt x="16" y="306"/>
                  </a:lnTo>
                  <a:lnTo>
                    <a:pt x="22" y="308"/>
                  </a:lnTo>
                  <a:lnTo>
                    <a:pt x="28" y="310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62" y="310"/>
                  </a:lnTo>
                  <a:lnTo>
                    <a:pt x="86" y="306"/>
                  </a:lnTo>
                  <a:lnTo>
                    <a:pt x="108" y="302"/>
                  </a:lnTo>
                  <a:lnTo>
                    <a:pt x="130" y="296"/>
                  </a:lnTo>
                  <a:lnTo>
                    <a:pt x="150" y="288"/>
                  </a:lnTo>
                  <a:lnTo>
                    <a:pt x="170" y="278"/>
                  </a:lnTo>
                  <a:lnTo>
                    <a:pt x="186" y="268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16" y="246"/>
                  </a:lnTo>
                  <a:lnTo>
                    <a:pt x="228" y="232"/>
                  </a:lnTo>
                  <a:lnTo>
                    <a:pt x="240" y="220"/>
                  </a:lnTo>
                  <a:lnTo>
                    <a:pt x="250" y="204"/>
                  </a:lnTo>
                  <a:lnTo>
                    <a:pt x="260" y="186"/>
                  </a:lnTo>
                  <a:lnTo>
                    <a:pt x="270" y="168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90" y="116"/>
                  </a:lnTo>
                  <a:lnTo>
                    <a:pt x="288" y="108"/>
                  </a:lnTo>
                  <a:lnTo>
                    <a:pt x="288" y="10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9CA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79" name="Freeform 76"/>
            <p:cNvSpPr>
              <a:spLocks/>
            </p:cNvSpPr>
            <p:nvPr userDrawn="1"/>
          </p:nvSpPr>
          <p:spPr bwMode="auto">
            <a:xfrm>
              <a:off x="5803901" y="830263"/>
              <a:ext cx="1406525" cy="542925"/>
            </a:xfrm>
            <a:custGeom>
              <a:avLst/>
              <a:gdLst>
                <a:gd name="T0" fmla="*/ 586 w 886"/>
                <a:gd name="T1" fmla="*/ 130 h 342"/>
                <a:gd name="T2" fmla="*/ 568 w 886"/>
                <a:gd name="T3" fmla="*/ 142 h 342"/>
                <a:gd name="T4" fmla="*/ 590 w 886"/>
                <a:gd name="T5" fmla="*/ 108 h 342"/>
                <a:gd name="T6" fmla="*/ 606 w 886"/>
                <a:gd name="T7" fmla="*/ 94 h 342"/>
                <a:gd name="T8" fmla="*/ 608 w 886"/>
                <a:gd name="T9" fmla="*/ 64 h 342"/>
                <a:gd name="T10" fmla="*/ 590 w 886"/>
                <a:gd name="T11" fmla="*/ 20 h 342"/>
                <a:gd name="T12" fmla="*/ 550 w 886"/>
                <a:gd name="T13" fmla="*/ 2 h 342"/>
                <a:gd name="T14" fmla="*/ 524 w 886"/>
                <a:gd name="T15" fmla="*/ 8 h 342"/>
                <a:gd name="T16" fmla="*/ 486 w 886"/>
                <a:gd name="T17" fmla="*/ 16 h 342"/>
                <a:gd name="T18" fmla="*/ 470 w 886"/>
                <a:gd name="T19" fmla="*/ 32 h 342"/>
                <a:gd name="T20" fmla="*/ 450 w 886"/>
                <a:gd name="T21" fmla="*/ 50 h 342"/>
                <a:gd name="T22" fmla="*/ 404 w 886"/>
                <a:gd name="T23" fmla="*/ 36 h 342"/>
                <a:gd name="T24" fmla="*/ 364 w 886"/>
                <a:gd name="T25" fmla="*/ 60 h 342"/>
                <a:gd name="T26" fmla="*/ 336 w 886"/>
                <a:gd name="T27" fmla="*/ 104 h 342"/>
                <a:gd name="T28" fmla="*/ 310 w 886"/>
                <a:gd name="T29" fmla="*/ 116 h 342"/>
                <a:gd name="T30" fmla="*/ 312 w 886"/>
                <a:gd name="T31" fmla="*/ 96 h 342"/>
                <a:gd name="T32" fmla="*/ 296 w 886"/>
                <a:gd name="T33" fmla="*/ 76 h 342"/>
                <a:gd name="T34" fmla="*/ 258 w 886"/>
                <a:gd name="T35" fmla="*/ 58 h 342"/>
                <a:gd name="T36" fmla="*/ 236 w 886"/>
                <a:gd name="T37" fmla="*/ 60 h 342"/>
                <a:gd name="T38" fmla="*/ 216 w 886"/>
                <a:gd name="T39" fmla="*/ 82 h 342"/>
                <a:gd name="T40" fmla="*/ 190 w 886"/>
                <a:gd name="T41" fmla="*/ 144 h 342"/>
                <a:gd name="T42" fmla="*/ 146 w 886"/>
                <a:gd name="T43" fmla="*/ 196 h 342"/>
                <a:gd name="T44" fmla="*/ 84 w 886"/>
                <a:gd name="T45" fmla="*/ 224 h 342"/>
                <a:gd name="T46" fmla="*/ 24 w 886"/>
                <a:gd name="T47" fmla="*/ 234 h 342"/>
                <a:gd name="T48" fmla="*/ 6 w 886"/>
                <a:gd name="T49" fmla="*/ 248 h 342"/>
                <a:gd name="T50" fmla="*/ 2 w 886"/>
                <a:gd name="T51" fmla="*/ 280 h 342"/>
                <a:gd name="T52" fmla="*/ 24 w 886"/>
                <a:gd name="T53" fmla="*/ 326 h 342"/>
                <a:gd name="T54" fmla="*/ 48 w 886"/>
                <a:gd name="T55" fmla="*/ 332 h 342"/>
                <a:gd name="T56" fmla="*/ 116 w 886"/>
                <a:gd name="T57" fmla="*/ 320 h 342"/>
                <a:gd name="T58" fmla="*/ 176 w 886"/>
                <a:gd name="T59" fmla="*/ 294 h 342"/>
                <a:gd name="T60" fmla="*/ 238 w 886"/>
                <a:gd name="T61" fmla="*/ 248 h 342"/>
                <a:gd name="T62" fmla="*/ 280 w 886"/>
                <a:gd name="T63" fmla="*/ 190 h 342"/>
                <a:gd name="T64" fmla="*/ 312 w 886"/>
                <a:gd name="T65" fmla="*/ 224 h 342"/>
                <a:gd name="T66" fmla="*/ 350 w 886"/>
                <a:gd name="T67" fmla="*/ 220 h 342"/>
                <a:gd name="T68" fmla="*/ 398 w 886"/>
                <a:gd name="T69" fmla="*/ 218 h 342"/>
                <a:gd name="T70" fmla="*/ 316 w 886"/>
                <a:gd name="T71" fmla="*/ 250 h 342"/>
                <a:gd name="T72" fmla="*/ 294 w 886"/>
                <a:gd name="T73" fmla="*/ 262 h 342"/>
                <a:gd name="T74" fmla="*/ 288 w 886"/>
                <a:gd name="T75" fmla="*/ 286 h 342"/>
                <a:gd name="T76" fmla="*/ 306 w 886"/>
                <a:gd name="T77" fmla="*/ 324 h 342"/>
                <a:gd name="T78" fmla="*/ 336 w 886"/>
                <a:gd name="T79" fmla="*/ 342 h 342"/>
                <a:gd name="T80" fmla="*/ 386 w 886"/>
                <a:gd name="T81" fmla="*/ 330 h 342"/>
                <a:gd name="T82" fmla="*/ 506 w 886"/>
                <a:gd name="T83" fmla="*/ 256 h 342"/>
                <a:gd name="T84" fmla="*/ 558 w 886"/>
                <a:gd name="T85" fmla="*/ 192 h 342"/>
                <a:gd name="T86" fmla="*/ 566 w 886"/>
                <a:gd name="T87" fmla="*/ 212 h 342"/>
                <a:gd name="T88" fmla="*/ 588 w 886"/>
                <a:gd name="T89" fmla="*/ 228 h 342"/>
                <a:gd name="T90" fmla="*/ 858 w 886"/>
                <a:gd name="T91" fmla="*/ 228 h 342"/>
                <a:gd name="T92" fmla="*/ 880 w 886"/>
                <a:gd name="T93" fmla="*/ 212 h 342"/>
                <a:gd name="T94" fmla="*/ 886 w 886"/>
                <a:gd name="T95" fmla="*/ 166 h 342"/>
                <a:gd name="T96" fmla="*/ 880 w 886"/>
                <a:gd name="T97" fmla="*/ 144 h 342"/>
                <a:gd name="T98" fmla="*/ 858 w 886"/>
                <a:gd name="T99" fmla="*/ 1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6" h="342">
                  <a:moveTo>
                    <a:pt x="850" y="130"/>
                  </a:moveTo>
                  <a:lnTo>
                    <a:pt x="594" y="130"/>
                  </a:lnTo>
                  <a:lnTo>
                    <a:pt x="594" y="130"/>
                  </a:lnTo>
                  <a:lnTo>
                    <a:pt x="586" y="130"/>
                  </a:lnTo>
                  <a:lnTo>
                    <a:pt x="580" y="132"/>
                  </a:lnTo>
                  <a:lnTo>
                    <a:pt x="572" y="136"/>
                  </a:lnTo>
                  <a:lnTo>
                    <a:pt x="568" y="142"/>
                  </a:lnTo>
                  <a:lnTo>
                    <a:pt x="568" y="142"/>
                  </a:lnTo>
                  <a:lnTo>
                    <a:pt x="574" y="114"/>
                  </a:lnTo>
                  <a:lnTo>
                    <a:pt x="584" y="112"/>
                  </a:lnTo>
                  <a:lnTo>
                    <a:pt x="584" y="112"/>
                  </a:lnTo>
                  <a:lnTo>
                    <a:pt x="590" y="108"/>
                  </a:lnTo>
                  <a:lnTo>
                    <a:pt x="596" y="104"/>
                  </a:lnTo>
                  <a:lnTo>
                    <a:pt x="602" y="100"/>
                  </a:lnTo>
                  <a:lnTo>
                    <a:pt x="606" y="94"/>
                  </a:lnTo>
                  <a:lnTo>
                    <a:pt x="606" y="94"/>
                  </a:lnTo>
                  <a:lnTo>
                    <a:pt x="610" y="86"/>
                  </a:lnTo>
                  <a:lnTo>
                    <a:pt x="610" y="80"/>
                  </a:lnTo>
                  <a:lnTo>
                    <a:pt x="610" y="72"/>
                  </a:lnTo>
                  <a:lnTo>
                    <a:pt x="608" y="64"/>
                  </a:lnTo>
                  <a:lnTo>
                    <a:pt x="608" y="64"/>
                  </a:lnTo>
                  <a:lnTo>
                    <a:pt x="598" y="40"/>
                  </a:lnTo>
                  <a:lnTo>
                    <a:pt x="590" y="20"/>
                  </a:lnTo>
                  <a:lnTo>
                    <a:pt x="590" y="20"/>
                  </a:lnTo>
                  <a:lnTo>
                    <a:pt x="582" y="10"/>
                  </a:lnTo>
                  <a:lnTo>
                    <a:pt x="572" y="4"/>
                  </a:lnTo>
                  <a:lnTo>
                    <a:pt x="562" y="0"/>
                  </a:lnTo>
                  <a:lnTo>
                    <a:pt x="550" y="2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24" y="8"/>
                  </a:lnTo>
                  <a:lnTo>
                    <a:pt x="524" y="8"/>
                  </a:lnTo>
                  <a:lnTo>
                    <a:pt x="514" y="8"/>
                  </a:lnTo>
                  <a:lnTo>
                    <a:pt x="494" y="12"/>
                  </a:lnTo>
                  <a:lnTo>
                    <a:pt x="494" y="12"/>
                  </a:lnTo>
                  <a:lnTo>
                    <a:pt x="486" y="16"/>
                  </a:lnTo>
                  <a:lnTo>
                    <a:pt x="480" y="20"/>
                  </a:lnTo>
                  <a:lnTo>
                    <a:pt x="474" y="26"/>
                  </a:lnTo>
                  <a:lnTo>
                    <a:pt x="470" y="32"/>
                  </a:lnTo>
                  <a:lnTo>
                    <a:pt x="470" y="32"/>
                  </a:lnTo>
                  <a:lnTo>
                    <a:pt x="466" y="42"/>
                  </a:lnTo>
                  <a:lnTo>
                    <a:pt x="466" y="50"/>
                  </a:lnTo>
                  <a:lnTo>
                    <a:pt x="450" y="50"/>
                  </a:lnTo>
                  <a:lnTo>
                    <a:pt x="450" y="50"/>
                  </a:lnTo>
                  <a:lnTo>
                    <a:pt x="442" y="44"/>
                  </a:lnTo>
                  <a:lnTo>
                    <a:pt x="432" y="42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392" y="36"/>
                  </a:lnTo>
                  <a:lnTo>
                    <a:pt x="380" y="40"/>
                  </a:lnTo>
                  <a:lnTo>
                    <a:pt x="370" y="48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58" y="72"/>
                  </a:lnTo>
                  <a:lnTo>
                    <a:pt x="352" y="84"/>
                  </a:lnTo>
                  <a:lnTo>
                    <a:pt x="336" y="104"/>
                  </a:lnTo>
                  <a:lnTo>
                    <a:pt x="320" y="120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12" y="110"/>
                  </a:lnTo>
                  <a:lnTo>
                    <a:pt x="312" y="104"/>
                  </a:lnTo>
                  <a:lnTo>
                    <a:pt x="312" y="96"/>
                  </a:lnTo>
                  <a:lnTo>
                    <a:pt x="310" y="90"/>
                  </a:lnTo>
                  <a:lnTo>
                    <a:pt x="306" y="84"/>
                  </a:lnTo>
                  <a:lnTo>
                    <a:pt x="302" y="80"/>
                  </a:lnTo>
                  <a:lnTo>
                    <a:pt x="296" y="76"/>
                  </a:lnTo>
                  <a:lnTo>
                    <a:pt x="290" y="72"/>
                  </a:lnTo>
                  <a:lnTo>
                    <a:pt x="266" y="60"/>
                  </a:lnTo>
                  <a:lnTo>
                    <a:pt x="266" y="60"/>
                  </a:lnTo>
                  <a:lnTo>
                    <a:pt x="258" y="58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0" y="64"/>
                  </a:lnTo>
                  <a:lnTo>
                    <a:pt x="224" y="70"/>
                  </a:lnTo>
                  <a:lnTo>
                    <a:pt x="220" y="76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08" y="106"/>
                  </a:lnTo>
                  <a:lnTo>
                    <a:pt x="200" y="126"/>
                  </a:lnTo>
                  <a:lnTo>
                    <a:pt x="190" y="144"/>
                  </a:lnTo>
                  <a:lnTo>
                    <a:pt x="180" y="160"/>
                  </a:lnTo>
                  <a:lnTo>
                    <a:pt x="170" y="174"/>
                  </a:lnTo>
                  <a:lnTo>
                    <a:pt x="158" y="186"/>
                  </a:lnTo>
                  <a:lnTo>
                    <a:pt x="146" y="196"/>
                  </a:lnTo>
                  <a:lnTo>
                    <a:pt x="134" y="204"/>
                  </a:lnTo>
                  <a:lnTo>
                    <a:pt x="122" y="210"/>
                  </a:lnTo>
                  <a:lnTo>
                    <a:pt x="110" y="216"/>
                  </a:lnTo>
                  <a:lnTo>
                    <a:pt x="84" y="224"/>
                  </a:lnTo>
                  <a:lnTo>
                    <a:pt x="58" y="230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24" y="234"/>
                  </a:lnTo>
                  <a:lnTo>
                    <a:pt x="16" y="236"/>
                  </a:lnTo>
                  <a:lnTo>
                    <a:pt x="10" y="242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2" y="25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2" y="280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6" y="318"/>
                  </a:lnTo>
                  <a:lnTo>
                    <a:pt x="24" y="326"/>
                  </a:lnTo>
                  <a:lnTo>
                    <a:pt x="34" y="330"/>
                  </a:lnTo>
                  <a:lnTo>
                    <a:pt x="46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68" y="330"/>
                  </a:lnTo>
                  <a:lnTo>
                    <a:pt x="98" y="324"/>
                  </a:lnTo>
                  <a:lnTo>
                    <a:pt x="116" y="320"/>
                  </a:lnTo>
                  <a:lnTo>
                    <a:pt x="136" y="314"/>
                  </a:lnTo>
                  <a:lnTo>
                    <a:pt x="156" y="304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94" y="284"/>
                  </a:lnTo>
                  <a:lnTo>
                    <a:pt x="210" y="274"/>
                  </a:lnTo>
                  <a:lnTo>
                    <a:pt x="224" y="262"/>
                  </a:lnTo>
                  <a:lnTo>
                    <a:pt x="238" y="248"/>
                  </a:lnTo>
                  <a:lnTo>
                    <a:pt x="250" y="236"/>
                  </a:lnTo>
                  <a:lnTo>
                    <a:pt x="260" y="222"/>
                  </a:lnTo>
                  <a:lnTo>
                    <a:pt x="280" y="190"/>
                  </a:lnTo>
                  <a:lnTo>
                    <a:pt x="280" y="190"/>
                  </a:lnTo>
                  <a:lnTo>
                    <a:pt x="284" y="196"/>
                  </a:lnTo>
                  <a:lnTo>
                    <a:pt x="302" y="216"/>
                  </a:lnTo>
                  <a:lnTo>
                    <a:pt x="302" y="216"/>
                  </a:lnTo>
                  <a:lnTo>
                    <a:pt x="312" y="224"/>
                  </a:lnTo>
                  <a:lnTo>
                    <a:pt x="324" y="226"/>
                  </a:lnTo>
                  <a:lnTo>
                    <a:pt x="336" y="226"/>
                  </a:lnTo>
                  <a:lnTo>
                    <a:pt x="348" y="222"/>
                  </a:lnTo>
                  <a:lnTo>
                    <a:pt x="350" y="220"/>
                  </a:lnTo>
                  <a:lnTo>
                    <a:pt x="350" y="220"/>
                  </a:lnTo>
                  <a:lnTo>
                    <a:pt x="374" y="204"/>
                  </a:lnTo>
                  <a:lnTo>
                    <a:pt x="374" y="204"/>
                  </a:lnTo>
                  <a:lnTo>
                    <a:pt x="398" y="218"/>
                  </a:lnTo>
                  <a:lnTo>
                    <a:pt x="398" y="218"/>
                  </a:lnTo>
                  <a:lnTo>
                    <a:pt x="374" y="232"/>
                  </a:lnTo>
                  <a:lnTo>
                    <a:pt x="350" y="240"/>
                  </a:lnTo>
                  <a:lnTo>
                    <a:pt x="316" y="250"/>
                  </a:lnTo>
                  <a:lnTo>
                    <a:pt x="316" y="250"/>
                  </a:lnTo>
                  <a:lnTo>
                    <a:pt x="308" y="252"/>
                  </a:lnTo>
                  <a:lnTo>
                    <a:pt x="300" y="256"/>
                  </a:lnTo>
                  <a:lnTo>
                    <a:pt x="294" y="262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8" y="278"/>
                  </a:lnTo>
                  <a:lnTo>
                    <a:pt x="288" y="286"/>
                  </a:lnTo>
                  <a:lnTo>
                    <a:pt x="290" y="294"/>
                  </a:lnTo>
                  <a:lnTo>
                    <a:pt x="292" y="302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12" y="332"/>
                  </a:lnTo>
                  <a:lnTo>
                    <a:pt x="318" y="338"/>
                  </a:lnTo>
                  <a:lnTo>
                    <a:pt x="328" y="342"/>
                  </a:lnTo>
                  <a:lnTo>
                    <a:pt x="336" y="342"/>
                  </a:lnTo>
                  <a:lnTo>
                    <a:pt x="336" y="342"/>
                  </a:lnTo>
                  <a:lnTo>
                    <a:pt x="346" y="342"/>
                  </a:lnTo>
                  <a:lnTo>
                    <a:pt x="346" y="342"/>
                  </a:lnTo>
                  <a:lnTo>
                    <a:pt x="386" y="330"/>
                  </a:lnTo>
                  <a:lnTo>
                    <a:pt x="420" y="316"/>
                  </a:lnTo>
                  <a:lnTo>
                    <a:pt x="452" y="298"/>
                  </a:lnTo>
                  <a:lnTo>
                    <a:pt x="480" y="278"/>
                  </a:lnTo>
                  <a:lnTo>
                    <a:pt x="506" y="256"/>
                  </a:lnTo>
                  <a:lnTo>
                    <a:pt x="526" y="230"/>
                  </a:lnTo>
                  <a:lnTo>
                    <a:pt x="544" y="200"/>
                  </a:lnTo>
                  <a:lnTo>
                    <a:pt x="558" y="168"/>
                  </a:lnTo>
                  <a:lnTo>
                    <a:pt x="558" y="192"/>
                  </a:lnTo>
                  <a:lnTo>
                    <a:pt x="558" y="192"/>
                  </a:lnTo>
                  <a:lnTo>
                    <a:pt x="560" y="200"/>
                  </a:lnTo>
                  <a:lnTo>
                    <a:pt x="562" y="206"/>
                  </a:lnTo>
                  <a:lnTo>
                    <a:pt x="566" y="212"/>
                  </a:lnTo>
                  <a:lnTo>
                    <a:pt x="570" y="218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8" y="228"/>
                  </a:lnTo>
                  <a:lnTo>
                    <a:pt x="594" y="228"/>
                  </a:lnTo>
                  <a:lnTo>
                    <a:pt x="850" y="228"/>
                  </a:lnTo>
                  <a:lnTo>
                    <a:pt x="850" y="228"/>
                  </a:lnTo>
                  <a:lnTo>
                    <a:pt x="858" y="228"/>
                  </a:lnTo>
                  <a:lnTo>
                    <a:pt x="864" y="226"/>
                  </a:lnTo>
                  <a:lnTo>
                    <a:pt x="870" y="222"/>
                  </a:lnTo>
                  <a:lnTo>
                    <a:pt x="876" y="218"/>
                  </a:lnTo>
                  <a:lnTo>
                    <a:pt x="880" y="212"/>
                  </a:lnTo>
                  <a:lnTo>
                    <a:pt x="884" y="206"/>
                  </a:lnTo>
                  <a:lnTo>
                    <a:pt x="886" y="200"/>
                  </a:lnTo>
                  <a:lnTo>
                    <a:pt x="886" y="192"/>
                  </a:lnTo>
                  <a:lnTo>
                    <a:pt x="886" y="166"/>
                  </a:lnTo>
                  <a:lnTo>
                    <a:pt x="886" y="166"/>
                  </a:lnTo>
                  <a:lnTo>
                    <a:pt x="886" y="158"/>
                  </a:lnTo>
                  <a:lnTo>
                    <a:pt x="884" y="152"/>
                  </a:lnTo>
                  <a:lnTo>
                    <a:pt x="880" y="144"/>
                  </a:lnTo>
                  <a:lnTo>
                    <a:pt x="876" y="140"/>
                  </a:lnTo>
                  <a:lnTo>
                    <a:pt x="870" y="136"/>
                  </a:lnTo>
                  <a:lnTo>
                    <a:pt x="864" y="132"/>
                  </a:lnTo>
                  <a:lnTo>
                    <a:pt x="858" y="130"/>
                  </a:lnTo>
                  <a:lnTo>
                    <a:pt x="850" y="130"/>
                  </a:lnTo>
                  <a:lnTo>
                    <a:pt x="850" y="13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9CAC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80" name="Freeform 77"/>
            <p:cNvSpPr>
              <a:spLocks/>
            </p:cNvSpPr>
            <p:nvPr userDrawn="1"/>
          </p:nvSpPr>
          <p:spPr bwMode="auto">
            <a:xfrm>
              <a:off x="4927601" y="915988"/>
              <a:ext cx="371475" cy="393700"/>
            </a:xfrm>
            <a:custGeom>
              <a:avLst/>
              <a:gdLst>
                <a:gd name="T0" fmla="*/ 234 w 234"/>
                <a:gd name="T1" fmla="*/ 56 h 248"/>
                <a:gd name="T2" fmla="*/ 234 w 234"/>
                <a:gd name="T3" fmla="*/ 98 h 248"/>
                <a:gd name="T4" fmla="*/ 234 w 234"/>
                <a:gd name="T5" fmla="*/ 98 h 248"/>
                <a:gd name="T6" fmla="*/ 234 w 234"/>
                <a:gd name="T7" fmla="*/ 136 h 248"/>
                <a:gd name="T8" fmla="*/ 232 w 234"/>
                <a:gd name="T9" fmla="*/ 184 h 248"/>
                <a:gd name="T10" fmla="*/ 232 w 234"/>
                <a:gd name="T11" fmla="*/ 184 h 248"/>
                <a:gd name="T12" fmla="*/ 228 w 234"/>
                <a:gd name="T13" fmla="*/ 208 h 248"/>
                <a:gd name="T14" fmla="*/ 224 w 234"/>
                <a:gd name="T15" fmla="*/ 220 h 248"/>
                <a:gd name="T16" fmla="*/ 220 w 234"/>
                <a:gd name="T17" fmla="*/ 228 h 248"/>
                <a:gd name="T18" fmla="*/ 214 w 234"/>
                <a:gd name="T19" fmla="*/ 236 h 248"/>
                <a:gd name="T20" fmla="*/ 204 w 234"/>
                <a:gd name="T21" fmla="*/ 242 h 248"/>
                <a:gd name="T22" fmla="*/ 194 w 234"/>
                <a:gd name="T23" fmla="*/ 246 h 248"/>
                <a:gd name="T24" fmla="*/ 178 w 234"/>
                <a:gd name="T25" fmla="*/ 246 h 248"/>
                <a:gd name="T26" fmla="*/ 178 w 234"/>
                <a:gd name="T27" fmla="*/ 246 h 248"/>
                <a:gd name="T28" fmla="*/ 150 w 234"/>
                <a:gd name="T29" fmla="*/ 244 h 248"/>
                <a:gd name="T30" fmla="*/ 130 w 234"/>
                <a:gd name="T31" fmla="*/ 242 h 248"/>
                <a:gd name="T32" fmla="*/ 130 w 234"/>
                <a:gd name="T33" fmla="*/ 216 h 248"/>
                <a:gd name="T34" fmla="*/ 130 w 234"/>
                <a:gd name="T35" fmla="*/ 216 h 248"/>
                <a:gd name="T36" fmla="*/ 152 w 234"/>
                <a:gd name="T37" fmla="*/ 220 h 248"/>
                <a:gd name="T38" fmla="*/ 174 w 234"/>
                <a:gd name="T39" fmla="*/ 222 h 248"/>
                <a:gd name="T40" fmla="*/ 174 w 234"/>
                <a:gd name="T41" fmla="*/ 222 h 248"/>
                <a:gd name="T42" fmla="*/ 186 w 234"/>
                <a:gd name="T43" fmla="*/ 220 h 248"/>
                <a:gd name="T44" fmla="*/ 192 w 234"/>
                <a:gd name="T45" fmla="*/ 218 h 248"/>
                <a:gd name="T46" fmla="*/ 196 w 234"/>
                <a:gd name="T47" fmla="*/ 216 h 248"/>
                <a:gd name="T48" fmla="*/ 198 w 234"/>
                <a:gd name="T49" fmla="*/ 212 h 248"/>
                <a:gd name="T50" fmla="*/ 200 w 234"/>
                <a:gd name="T51" fmla="*/ 206 h 248"/>
                <a:gd name="T52" fmla="*/ 204 w 234"/>
                <a:gd name="T53" fmla="*/ 192 h 248"/>
                <a:gd name="T54" fmla="*/ 204 w 234"/>
                <a:gd name="T55" fmla="*/ 192 h 248"/>
                <a:gd name="T56" fmla="*/ 208 w 234"/>
                <a:gd name="T57" fmla="*/ 152 h 248"/>
                <a:gd name="T58" fmla="*/ 208 w 234"/>
                <a:gd name="T59" fmla="*/ 104 h 248"/>
                <a:gd name="T60" fmla="*/ 208 w 234"/>
                <a:gd name="T61" fmla="*/ 80 h 248"/>
                <a:gd name="T62" fmla="*/ 118 w 234"/>
                <a:gd name="T63" fmla="*/ 80 h 248"/>
                <a:gd name="T64" fmla="*/ 118 w 234"/>
                <a:gd name="T65" fmla="*/ 80 h 248"/>
                <a:gd name="T66" fmla="*/ 112 w 234"/>
                <a:gd name="T67" fmla="*/ 112 h 248"/>
                <a:gd name="T68" fmla="*/ 104 w 234"/>
                <a:gd name="T69" fmla="*/ 140 h 248"/>
                <a:gd name="T70" fmla="*/ 94 w 234"/>
                <a:gd name="T71" fmla="*/ 164 h 248"/>
                <a:gd name="T72" fmla="*/ 82 w 234"/>
                <a:gd name="T73" fmla="*/ 186 h 248"/>
                <a:gd name="T74" fmla="*/ 70 w 234"/>
                <a:gd name="T75" fmla="*/ 204 h 248"/>
                <a:gd name="T76" fmla="*/ 54 w 234"/>
                <a:gd name="T77" fmla="*/ 220 h 248"/>
                <a:gd name="T78" fmla="*/ 38 w 234"/>
                <a:gd name="T79" fmla="*/ 236 h 248"/>
                <a:gd name="T80" fmla="*/ 18 w 234"/>
                <a:gd name="T81" fmla="*/ 248 h 248"/>
                <a:gd name="T82" fmla="*/ 0 w 234"/>
                <a:gd name="T83" fmla="*/ 230 h 248"/>
                <a:gd name="T84" fmla="*/ 0 w 234"/>
                <a:gd name="T85" fmla="*/ 230 h 248"/>
                <a:gd name="T86" fmla="*/ 16 w 234"/>
                <a:gd name="T87" fmla="*/ 218 h 248"/>
                <a:gd name="T88" fmla="*/ 32 w 234"/>
                <a:gd name="T89" fmla="*/ 206 h 248"/>
                <a:gd name="T90" fmla="*/ 46 w 234"/>
                <a:gd name="T91" fmla="*/ 190 h 248"/>
                <a:gd name="T92" fmla="*/ 60 w 234"/>
                <a:gd name="T93" fmla="*/ 174 h 248"/>
                <a:gd name="T94" fmla="*/ 70 w 234"/>
                <a:gd name="T95" fmla="*/ 154 h 248"/>
                <a:gd name="T96" fmla="*/ 80 w 234"/>
                <a:gd name="T97" fmla="*/ 134 h 248"/>
                <a:gd name="T98" fmla="*/ 86 w 234"/>
                <a:gd name="T99" fmla="*/ 108 h 248"/>
                <a:gd name="T100" fmla="*/ 92 w 234"/>
                <a:gd name="T101" fmla="*/ 80 h 248"/>
                <a:gd name="T102" fmla="*/ 12 w 234"/>
                <a:gd name="T103" fmla="*/ 80 h 248"/>
                <a:gd name="T104" fmla="*/ 12 w 234"/>
                <a:gd name="T105" fmla="*/ 56 h 248"/>
                <a:gd name="T106" fmla="*/ 94 w 234"/>
                <a:gd name="T107" fmla="*/ 56 h 248"/>
                <a:gd name="T108" fmla="*/ 94 w 234"/>
                <a:gd name="T109" fmla="*/ 56 h 248"/>
                <a:gd name="T110" fmla="*/ 96 w 234"/>
                <a:gd name="T111" fmla="*/ 26 h 248"/>
                <a:gd name="T112" fmla="*/ 96 w 234"/>
                <a:gd name="T113" fmla="*/ 0 h 248"/>
                <a:gd name="T114" fmla="*/ 124 w 234"/>
                <a:gd name="T115" fmla="*/ 0 h 248"/>
                <a:gd name="T116" fmla="*/ 124 w 234"/>
                <a:gd name="T117" fmla="*/ 0 h 248"/>
                <a:gd name="T118" fmla="*/ 124 w 234"/>
                <a:gd name="T119" fmla="*/ 24 h 248"/>
                <a:gd name="T120" fmla="*/ 120 w 234"/>
                <a:gd name="T121" fmla="*/ 56 h 248"/>
                <a:gd name="T122" fmla="*/ 234 w 234"/>
                <a:gd name="T123" fmla="*/ 5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48">
                  <a:moveTo>
                    <a:pt x="234" y="56"/>
                  </a:moveTo>
                  <a:lnTo>
                    <a:pt x="234" y="98"/>
                  </a:lnTo>
                  <a:lnTo>
                    <a:pt x="234" y="98"/>
                  </a:lnTo>
                  <a:lnTo>
                    <a:pt x="234" y="136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28" y="208"/>
                  </a:lnTo>
                  <a:lnTo>
                    <a:pt x="224" y="220"/>
                  </a:lnTo>
                  <a:lnTo>
                    <a:pt x="220" y="228"/>
                  </a:lnTo>
                  <a:lnTo>
                    <a:pt x="214" y="236"/>
                  </a:lnTo>
                  <a:lnTo>
                    <a:pt x="204" y="242"/>
                  </a:lnTo>
                  <a:lnTo>
                    <a:pt x="194" y="246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50" y="244"/>
                  </a:lnTo>
                  <a:lnTo>
                    <a:pt x="130" y="242"/>
                  </a:lnTo>
                  <a:lnTo>
                    <a:pt x="130" y="216"/>
                  </a:lnTo>
                  <a:lnTo>
                    <a:pt x="130" y="216"/>
                  </a:lnTo>
                  <a:lnTo>
                    <a:pt x="152" y="220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186" y="220"/>
                  </a:lnTo>
                  <a:lnTo>
                    <a:pt x="192" y="218"/>
                  </a:lnTo>
                  <a:lnTo>
                    <a:pt x="196" y="216"/>
                  </a:lnTo>
                  <a:lnTo>
                    <a:pt x="198" y="212"/>
                  </a:lnTo>
                  <a:lnTo>
                    <a:pt x="200" y="206"/>
                  </a:lnTo>
                  <a:lnTo>
                    <a:pt x="204" y="192"/>
                  </a:lnTo>
                  <a:lnTo>
                    <a:pt x="204" y="192"/>
                  </a:lnTo>
                  <a:lnTo>
                    <a:pt x="208" y="152"/>
                  </a:lnTo>
                  <a:lnTo>
                    <a:pt x="208" y="104"/>
                  </a:lnTo>
                  <a:lnTo>
                    <a:pt x="20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2" y="112"/>
                  </a:lnTo>
                  <a:lnTo>
                    <a:pt x="104" y="140"/>
                  </a:lnTo>
                  <a:lnTo>
                    <a:pt x="94" y="164"/>
                  </a:lnTo>
                  <a:lnTo>
                    <a:pt x="82" y="186"/>
                  </a:lnTo>
                  <a:lnTo>
                    <a:pt x="70" y="204"/>
                  </a:lnTo>
                  <a:lnTo>
                    <a:pt x="54" y="220"/>
                  </a:lnTo>
                  <a:lnTo>
                    <a:pt x="38" y="236"/>
                  </a:lnTo>
                  <a:lnTo>
                    <a:pt x="18" y="248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16" y="218"/>
                  </a:lnTo>
                  <a:lnTo>
                    <a:pt x="32" y="206"/>
                  </a:lnTo>
                  <a:lnTo>
                    <a:pt x="46" y="190"/>
                  </a:lnTo>
                  <a:lnTo>
                    <a:pt x="60" y="174"/>
                  </a:lnTo>
                  <a:lnTo>
                    <a:pt x="70" y="154"/>
                  </a:lnTo>
                  <a:lnTo>
                    <a:pt x="80" y="134"/>
                  </a:lnTo>
                  <a:lnTo>
                    <a:pt x="86" y="108"/>
                  </a:lnTo>
                  <a:lnTo>
                    <a:pt x="92" y="80"/>
                  </a:lnTo>
                  <a:lnTo>
                    <a:pt x="12" y="80"/>
                  </a:lnTo>
                  <a:lnTo>
                    <a:pt x="1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6" y="26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24"/>
                  </a:lnTo>
                  <a:lnTo>
                    <a:pt x="120" y="56"/>
                  </a:lnTo>
                  <a:lnTo>
                    <a:pt x="234" y="5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81" name="Freeform 78"/>
            <p:cNvSpPr>
              <a:spLocks/>
            </p:cNvSpPr>
            <p:nvPr userDrawn="1"/>
          </p:nvSpPr>
          <p:spPr bwMode="auto">
            <a:xfrm>
              <a:off x="5438776" y="925513"/>
              <a:ext cx="346075" cy="381000"/>
            </a:xfrm>
            <a:custGeom>
              <a:avLst/>
              <a:gdLst>
                <a:gd name="T0" fmla="*/ 26 w 218"/>
                <a:gd name="T1" fmla="*/ 212 h 240"/>
                <a:gd name="T2" fmla="*/ 26 w 218"/>
                <a:gd name="T3" fmla="*/ 212 h 240"/>
                <a:gd name="T4" fmla="*/ 60 w 218"/>
                <a:gd name="T5" fmla="*/ 206 h 240"/>
                <a:gd name="T6" fmla="*/ 76 w 218"/>
                <a:gd name="T7" fmla="*/ 200 h 240"/>
                <a:gd name="T8" fmla="*/ 90 w 218"/>
                <a:gd name="T9" fmla="*/ 196 h 240"/>
                <a:gd name="T10" fmla="*/ 104 w 218"/>
                <a:gd name="T11" fmla="*/ 190 h 240"/>
                <a:gd name="T12" fmla="*/ 116 w 218"/>
                <a:gd name="T13" fmla="*/ 182 h 240"/>
                <a:gd name="T14" fmla="*/ 126 w 218"/>
                <a:gd name="T15" fmla="*/ 174 h 240"/>
                <a:gd name="T16" fmla="*/ 136 w 218"/>
                <a:gd name="T17" fmla="*/ 166 h 240"/>
                <a:gd name="T18" fmla="*/ 156 w 218"/>
                <a:gd name="T19" fmla="*/ 146 h 240"/>
                <a:gd name="T20" fmla="*/ 170 w 218"/>
                <a:gd name="T21" fmla="*/ 122 h 240"/>
                <a:gd name="T22" fmla="*/ 182 w 218"/>
                <a:gd name="T23" fmla="*/ 96 h 240"/>
                <a:gd name="T24" fmla="*/ 194 w 218"/>
                <a:gd name="T25" fmla="*/ 66 h 240"/>
                <a:gd name="T26" fmla="*/ 218 w 218"/>
                <a:gd name="T27" fmla="*/ 78 h 240"/>
                <a:gd name="T28" fmla="*/ 218 w 218"/>
                <a:gd name="T29" fmla="*/ 78 h 240"/>
                <a:gd name="T30" fmla="*/ 202 w 218"/>
                <a:gd name="T31" fmla="*/ 114 h 240"/>
                <a:gd name="T32" fmla="*/ 186 w 218"/>
                <a:gd name="T33" fmla="*/ 146 h 240"/>
                <a:gd name="T34" fmla="*/ 176 w 218"/>
                <a:gd name="T35" fmla="*/ 160 h 240"/>
                <a:gd name="T36" fmla="*/ 168 w 218"/>
                <a:gd name="T37" fmla="*/ 172 h 240"/>
                <a:gd name="T38" fmla="*/ 156 w 218"/>
                <a:gd name="T39" fmla="*/ 182 h 240"/>
                <a:gd name="T40" fmla="*/ 144 w 218"/>
                <a:gd name="T41" fmla="*/ 192 h 240"/>
                <a:gd name="T42" fmla="*/ 144 w 218"/>
                <a:gd name="T43" fmla="*/ 192 h 240"/>
                <a:gd name="T44" fmla="*/ 132 w 218"/>
                <a:gd name="T45" fmla="*/ 202 h 240"/>
                <a:gd name="T46" fmla="*/ 116 w 218"/>
                <a:gd name="T47" fmla="*/ 212 h 240"/>
                <a:gd name="T48" fmla="*/ 100 w 218"/>
                <a:gd name="T49" fmla="*/ 218 h 240"/>
                <a:gd name="T50" fmla="*/ 82 w 218"/>
                <a:gd name="T51" fmla="*/ 226 h 240"/>
                <a:gd name="T52" fmla="*/ 64 w 218"/>
                <a:gd name="T53" fmla="*/ 230 h 240"/>
                <a:gd name="T54" fmla="*/ 42 w 218"/>
                <a:gd name="T55" fmla="*/ 234 h 240"/>
                <a:gd name="T56" fmla="*/ 22 w 218"/>
                <a:gd name="T57" fmla="*/ 238 h 240"/>
                <a:gd name="T58" fmla="*/ 0 w 218"/>
                <a:gd name="T59" fmla="*/ 240 h 240"/>
                <a:gd name="T60" fmla="*/ 0 w 218"/>
                <a:gd name="T61" fmla="*/ 0 h 240"/>
                <a:gd name="T62" fmla="*/ 26 w 218"/>
                <a:gd name="T63" fmla="*/ 0 h 240"/>
                <a:gd name="T64" fmla="*/ 26 w 218"/>
                <a:gd name="T65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240">
                  <a:moveTo>
                    <a:pt x="26" y="212"/>
                  </a:moveTo>
                  <a:lnTo>
                    <a:pt x="26" y="212"/>
                  </a:lnTo>
                  <a:lnTo>
                    <a:pt x="60" y="206"/>
                  </a:lnTo>
                  <a:lnTo>
                    <a:pt x="76" y="200"/>
                  </a:lnTo>
                  <a:lnTo>
                    <a:pt x="90" y="196"/>
                  </a:lnTo>
                  <a:lnTo>
                    <a:pt x="104" y="190"/>
                  </a:lnTo>
                  <a:lnTo>
                    <a:pt x="116" y="182"/>
                  </a:lnTo>
                  <a:lnTo>
                    <a:pt x="126" y="174"/>
                  </a:lnTo>
                  <a:lnTo>
                    <a:pt x="136" y="166"/>
                  </a:lnTo>
                  <a:lnTo>
                    <a:pt x="156" y="146"/>
                  </a:lnTo>
                  <a:lnTo>
                    <a:pt x="170" y="122"/>
                  </a:lnTo>
                  <a:lnTo>
                    <a:pt x="182" y="96"/>
                  </a:lnTo>
                  <a:lnTo>
                    <a:pt x="194" y="66"/>
                  </a:lnTo>
                  <a:lnTo>
                    <a:pt x="218" y="78"/>
                  </a:lnTo>
                  <a:lnTo>
                    <a:pt x="218" y="78"/>
                  </a:lnTo>
                  <a:lnTo>
                    <a:pt x="202" y="114"/>
                  </a:lnTo>
                  <a:lnTo>
                    <a:pt x="186" y="146"/>
                  </a:lnTo>
                  <a:lnTo>
                    <a:pt x="176" y="160"/>
                  </a:lnTo>
                  <a:lnTo>
                    <a:pt x="168" y="172"/>
                  </a:lnTo>
                  <a:lnTo>
                    <a:pt x="156" y="182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32" y="202"/>
                  </a:lnTo>
                  <a:lnTo>
                    <a:pt x="116" y="212"/>
                  </a:lnTo>
                  <a:lnTo>
                    <a:pt x="100" y="218"/>
                  </a:lnTo>
                  <a:lnTo>
                    <a:pt x="82" y="226"/>
                  </a:lnTo>
                  <a:lnTo>
                    <a:pt x="64" y="230"/>
                  </a:lnTo>
                  <a:lnTo>
                    <a:pt x="42" y="234"/>
                  </a:lnTo>
                  <a:lnTo>
                    <a:pt x="22" y="238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2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82" name="Freeform 79"/>
            <p:cNvSpPr>
              <a:spLocks noEditPoints="1"/>
            </p:cNvSpPr>
            <p:nvPr userDrawn="1"/>
          </p:nvSpPr>
          <p:spPr bwMode="auto">
            <a:xfrm>
              <a:off x="5857876" y="947738"/>
              <a:ext cx="384175" cy="352425"/>
            </a:xfrm>
            <a:custGeom>
              <a:avLst/>
              <a:gdLst>
                <a:gd name="T0" fmla="*/ 88 w 242"/>
                <a:gd name="T1" fmla="*/ 66 h 222"/>
                <a:gd name="T2" fmla="*/ 88 w 242"/>
                <a:gd name="T3" fmla="*/ 66 h 222"/>
                <a:gd name="T4" fmla="*/ 66 w 242"/>
                <a:gd name="T5" fmla="*/ 50 h 222"/>
                <a:gd name="T6" fmla="*/ 42 w 242"/>
                <a:gd name="T7" fmla="*/ 38 h 222"/>
                <a:gd name="T8" fmla="*/ 20 w 242"/>
                <a:gd name="T9" fmla="*/ 30 h 222"/>
                <a:gd name="T10" fmla="*/ 0 w 242"/>
                <a:gd name="T11" fmla="*/ 24 h 222"/>
                <a:gd name="T12" fmla="*/ 12 w 242"/>
                <a:gd name="T13" fmla="*/ 0 h 222"/>
                <a:gd name="T14" fmla="*/ 12 w 242"/>
                <a:gd name="T15" fmla="*/ 0 h 222"/>
                <a:gd name="T16" fmla="*/ 44 w 242"/>
                <a:gd name="T17" fmla="*/ 10 h 222"/>
                <a:gd name="T18" fmla="*/ 68 w 242"/>
                <a:gd name="T19" fmla="*/ 20 h 222"/>
                <a:gd name="T20" fmla="*/ 86 w 242"/>
                <a:gd name="T21" fmla="*/ 30 h 222"/>
                <a:gd name="T22" fmla="*/ 104 w 242"/>
                <a:gd name="T23" fmla="*/ 40 h 222"/>
                <a:gd name="T24" fmla="*/ 88 w 242"/>
                <a:gd name="T25" fmla="*/ 66 h 222"/>
                <a:gd name="T26" fmla="*/ 2 w 242"/>
                <a:gd name="T27" fmla="*/ 194 h 222"/>
                <a:gd name="T28" fmla="*/ 2 w 242"/>
                <a:gd name="T29" fmla="*/ 194 h 222"/>
                <a:gd name="T30" fmla="*/ 32 w 242"/>
                <a:gd name="T31" fmla="*/ 190 h 222"/>
                <a:gd name="T32" fmla="*/ 62 w 242"/>
                <a:gd name="T33" fmla="*/ 184 h 222"/>
                <a:gd name="T34" fmla="*/ 78 w 242"/>
                <a:gd name="T35" fmla="*/ 180 h 222"/>
                <a:gd name="T36" fmla="*/ 94 w 242"/>
                <a:gd name="T37" fmla="*/ 174 h 222"/>
                <a:gd name="T38" fmla="*/ 108 w 242"/>
                <a:gd name="T39" fmla="*/ 168 h 222"/>
                <a:gd name="T40" fmla="*/ 122 w 242"/>
                <a:gd name="T41" fmla="*/ 158 h 222"/>
                <a:gd name="T42" fmla="*/ 136 w 242"/>
                <a:gd name="T43" fmla="*/ 148 h 222"/>
                <a:gd name="T44" fmla="*/ 150 w 242"/>
                <a:gd name="T45" fmla="*/ 136 h 222"/>
                <a:gd name="T46" fmla="*/ 162 w 242"/>
                <a:gd name="T47" fmla="*/ 122 h 222"/>
                <a:gd name="T48" fmla="*/ 176 w 242"/>
                <a:gd name="T49" fmla="*/ 106 h 222"/>
                <a:gd name="T50" fmla="*/ 186 w 242"/>
                <a:gd name="T51" fmla="*/ 88 h 222"/>
                <a:gd name="T52" fmla="*/ 198 w 242"/>
                <a:gd name="T53" fmla="*/ 68 h 222"/>
                <a:gd name="T54" fmla="*/ 208 w 242"/>
                <a:gd name="T55" fmla="*/ 44 h 222"/>
                <a:gd name="T56" fmla="*/ 216 w 242"/>
                <a:gd name="T57" fmla="*/ 20 h 222"/>
                <a:gd name="T58" fmla="*/ 242 w 242"/>
                <a:gd name="T59" fmla="*/ 30 h 222"/>
                <a:gd name="T60" fmla="*/ 242 w 242"/>
                <a:gd name="T61" fmla="*/ 30 h 222"/>
                <a:gd name="T62" fmla="*/ 232 w 242"/>
                <a:gd name="T63" fmla="*/ 56 h 222"/>
                <a:gd name="T64" fmla="*/ 222 w 242"/>
                <a:gd name="T65" fmla="*/ 80 h 222"/>
                <a:gd name="T66" fmla="*/ 212 w 242"/>
                <a:gd name="T67" fmla="*/ 104 h 222"/>
                <a:gd name="T68" fmla="*/ 200 w 242"/>
                <a:gd name="T69" fmla="*/ 124 h 222"/>
                <a:gd name="T70" fmla="*/ 184 w 242"/>
                <a:gd name="T71" fmla="*/ 142 h 222"/>
                <a:gd name="T72" fmla="*/ 168 w 242"/>
                <a:gd name="T73" fmla="*/ 160 h 222"/>
                <a:gd name="T74" fmla="*/ 148 w 242"/>
                <a:gd name="T75" fmla="*/ 174 h 222"/>
                <a:gd name="T76" fmla="*/ 126 w 242"/>
                <a:gd name="T77" fmla="*/ 188 h 222"/>
                <a:gd name="T78" fmla="*/ 126 w 242"/>
                <a:gd name="T79" fmla="*/ 188 h 222"/>
                <a:gd name="T80" fmla="*/ 108 w 242"/>
                <a:gd name="T81" fmla="*/ 198 h 222"/>
                <a:gd name="T82" fmla="*/ 90 w 242"/>
                <a:gd name="T83" fmla="*/ 204 h 222"/>
                <a:gd name="T84" fmla="*/ 58 w 242"/>
                <a:gd name="T85" fmla="*/ 214 h 222"/>
                <a:gd name="T86" fmla="*/ 32 w 242"/>
                <a:gd name="T87" fmla="*/ 220 h 222"/>
                <a:gd name="T88" fmla="*/ 12 w 242"/>
                <a:gd name="T89" fmla="*/ 222 h 222"/>
                <a:gd name="T90" fmla="*/ 2 w 242"/>
                <a:gd name="T91" fmla="*/ 19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22">
                  <a:moveTo>
                    <a:pt x="88" y="66"/>
                  </a:moveTo>
                  <a:lnTo>
                    <a:pt x="88" y="66"/>
                  </a:lnTo>
                  <a:lnTo>
                    <a:pt x="66" y="50"/>
                  </a:lnTo>
                  <a:lnTo>
                    <a:pt x="42" y="38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4" y="10"/>
                  </a:lnTo>
                  <a:lnTo>
                    <a:pt x="68" y="20"/>
                  </a:lnTo>
                  <a:lnTo>
                    <a:pt x="86" y="30"/>
                  </a:lnTo>
                  <a:lnTo>
                    <a:pt x="104" y="40"/>
                  </a:lnTo>
                  <a:lnTo>
                    <a:pt x="88" y="66"/>
                  </a:lnTo>
                  <a:close/>
                  <a:moveTo>
                    <a:pt x="2" y="194"/>
                  </a:moveTo>
                  <a:lnTo>
                    <a:pt x="2" y="194"/>
                  </a:lnTo>
                  <a:lnTo>
                    <a:pt x="32" y="190"/>
                  </a:lnTo>
                  <a:lnTo>
                    <a:pt x="62" y="184"/>
                  </a:lnTo>
                  <a:lnTo>
                    <a:pt x="78" y="180"/>
                  </a:lnTo>
                  <a:lnTo>
                    <a:pt x="94" y="174"/>
                  </a:lnTo>
                  <a:lnTo>
                    <a:pt x="108" y="168"/>
                  </a:lnTo>
                  <a:lnTo>
                    <a:pt x="122" y="158"/>
                  </a:lnTo>
                  <a:lnTo>
                    <a:pt x="136" y="148"/>
                  </a:lnTo>
                  <a:lnTo>
                    <a:pt x="150" y="136"/>
                  </a:lnTo>
                  <a:lnTo>
                    <a:pt x="162" y="122"/>
                  </a:lnTo>
                  <a:lnTo>
                    <a:pt x="176" y="106"/>
                  </a:lnTo>
                  <a:lnTo>
                    <a:pt x="186" y="88"/>
                  </a:lnTo>
                  <a:lnTo>
                    <a:pt x="198" y="68"/>
                  </a:lnTo>
                  <a:lnTo>
                    <a:pt x="208" y="44"/>
                  </a:lnTo>
                  <a:lnTo>
                    <a:pt x="216" y="2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32" y="56"/>
                  </a:lnTo>
                  <a:lnTo>
                    <a:pt x="222" y="80"/>
                  </a:lnTo>
                  <a:lnTo>
                    <a:pt x="212" y="104"/>
                  </a:lnTo>
                  <a:lnTo>
                    <a:pt x="200" y="124"/>
                  </a:lnTo>
                  <a:lnTo>
                    <a:pt x="184" y="142"/>
                  </a:lnTo>
                  <a:lnTo>
                    <a:pt x="168" y="160"/>
                  </a:lnTo>
                  <a:lnTo>
                    <a:pt x="148" y="174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08" y="198"/>
                  </a:lnTo>
                  <a:lnTo>
                    <a:pt x="90" y="204"/>
                  </a:lnTo>
                  <a:lnTo>
                    <a:pt x="58" y="214"/>
                  </a:lnTo>
                  <a:lnTo>
                    <a:pt x="32" y="220"/>
                  </a:lnTo>
                  <a:lnTo>
                    <a:pt x="12" y="222"/>
                  </a:lnTo>
                  <a:lnTo>
                    <a:pt x="2" y="19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83" name="Freeform 80"/>
            <p:cNvSpPr>
              <a:spLocks noEditPoints="1"/>
            </p:cNvSpPr>
            <p:nvPr userDrawn="1"/>
          </p:nvSpPr>
          <p:spPr bwMode="auto">
            <a:xfrm>
              <a:off x="6296026" y="887413"/>
              <a:ext cx="419100" cy="428625"/>
            </a:xfrm>
            <a:custGeom>
              <a:avLst/>
              <a:gdLst>
                <a:gd name="T0" fmla="*/ 0 w 264"/>
                <a:gd name="T1" fmla="*/ 136 h 270"/>
                <a:gd name="T2" fmla="*/ 30 w 264"/>
                <a:gd name="T3" fmla="*/ 114 h 270"/>
                <a:gd name="T4" fmla="*/ 56 w 264"/>
                <a:gd name="T5" fmla="*/ 90 h 270"/>
                <a:gd name="T6" fmla="*/ 78 w 264"/>
                <a:gd name="T7" fmla="*/ 56 h 270"/>
                <a:gd name="T8" fmla="*/ 116 w 264"/>
                <a:gd name="T9" fmla="*/ 42 h 270"/>
                <a:gd name="T10" fmla="*/ 112 w 264"/>
                <a:gd name="T11" fmla="*/ 50 h 270"/>
                <a:gd name="T12" fmla="*/ 206 w 264"/>
                <a:gd name="T13" fmla="*/ 50 h 270"/>
                <a:gd name="T14" fmla="*/ 192 w 264"/>
                <a:gd name="T15" fmla="*/ 12 h 270"/>
                <a:gd name="T16" fmla="*/ 210 w 264"/>
                <a:gd name="T17" fmla="*/ 8 h 270"/>
                <a:gd name="T18" fmla="*/ 228 w 264"/>
                <a:gd name="T19" fmla="*/ 46 h 270"/>
                <a:gd name="T20" fmla="*/ 234 w 264"/>
                <a:gd name="T21" fmla="*/ 50 h 270"/>
                <a:gd name="T22" fmla="*/ 228 w 264"/>
                <a:gd name="T23" fmla="*/ 74 h 270"/>
                <a:gd name="T24" fmla="*/ 216 w 264"/>
                <a:gd name="T25" fmla="*/ 116 h 270"/>
                <a:gd name="T26" fmla="*/ 200 w 264"/>
                <a:gd name="T27" fmla="*/ 154 h 270"/>
                <a:gd name="T28" fmla="*/ 178 w 264"/>
                <a:gd name="T29" fmla="*/ 184 h 270"/>
                <a:gd name="T30" fmla="*/ 154 w 264"/>
                <a:gd name="T31" fmla="*/ 210 h 270"/>
                <a:gd name="T32" fmla="*/ 124 w 264"/>
                <a:gd name="T33" fmla="*/ 232 h 270"/>
                <a:gd name="T34" fmla="*/ 88 w 264"/>
                <a:gd name="T35" fmla="*/ 250 h 270"/>
                <a:gd name="T36" fmla="*/ 26 w 264"/>
                <a:gd name="T37" fmla="*/ 270 h 270"/>
                <a:gd name="T38" fmla="*/ 14 w 264"/>
                <a:gd name="T39" fmla="*/ 248 h 270"/>
                <a:gd name="T40" fmla="*/ 56 w 264"/>
                <a:gd name="T41" fmla="*/ 236 h 270"/>
                <a:gd name="T42" fmla="*/ 102 w 264"/>
                <a:gd name="T43" fmla="*/ 216 h 270"/>
                <a:gd name="T44" fmla="*/ 116 w 264"/>
                <a:gd name="T45" fmla="*/ 208 h 270"/>
                <a:gd name="T46" fmla="*/ 148 w 264"/>
                <a:gd name="T47" fmla="*/ 182 h 270"/>
                <a:gd name="T48" fmla="*/ 128 w 264"/>
                <a:gd name="T49" fmla="*/ 166 h 270"/>
                <a:gd name="T50" fmla="*/ 58 w 264"/>
                <a:gd name="T51" fmla="*/ 124 h 270"/>
                <a:gd name="T52" fmla="*/ 36 w 264"/>
                <a:gd name="T53" fmla="*/ 144 h 270"/>
                <a:gd name="T54" fmla="*/ 0 w 264"/>
                <a:gd name="T55" fmla="*/ 136 h 270"/>
                <a:gd name="T56" fmla="*/ 100 w 264"/>
                <a:gd name="T57" fmla="*/ 74 h 270"/>
                <a:gd name="T58" fmla="*/ 76 w 264"/>
                <a:gd name="T59" fmla="*/ 104 h 270"/>
                <a:gd name="T60" fmla="*/ 98 w 264"/>
                <a:gd name="T61" fmla="*/ 116 h 270"/>
                <a:gd name="T62" fmla="*/ 144 w 264"/>
                <a:gd name="T63" fmla="*/ 146 h 270"/>
                <a:gd name="T64" fmla="*/ 166 w 264"/>
                <a:gd name="T65" fmla="*/ 162 h 270"/>
                <a:gd name="T66" fmla="*/ 188 w 264"/>
                <a:gd name="T67" fmla="*/ 116 h 270"/>
                <a:gd name="T68" fmla="*/ 202 w 264"/>
                <a:gd name="T69" fmla="*/ 74 h 270"/>
                <a:gd name="T70" fmla="*/ 244 w 264"/>
                <a:gd name="T71" fmla="*/ 46 h 270"/>
                <a:gd name="T72" fmla="*/ 236 w 264"/>
                <a:gd name="T73" fmla="*/ 20 h 270"/>
                <a:gd name="T74" fmla="*/ 248 w 264"/>
                <a:gd name="T75" fmla="*/ 0 h 270"/>
                <a:gd name="T76" fmla="*/ 256 w 264"/>
                <a:gd name="T77" fmla="*/ 18 h 270"/>
                <a:gd name="T78" fmla="*/ 244 w 264"/>
                <a:gd name="T79" fmla="*/ 4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4" h="270">
                  <a:moveTo>
                    <a:pt x="0" y="136"/>
                  </a:moveTo>
                  <a:lnTo>
                    <a:pt x="0" y="136"/>
                  </a:lnTo>
                  <a:lnTo>
                    <a:pt x="18" y="124"/>
                  </a:lnTo>
                  <a:lnTo>
                    <a:pt x="30" y="114"/>
                  </a:lnTo>
                  <a:lnTo>
                    <a:pt x="42" y="104"/>
                  </a:lnTo>
                  <a:lnTo>
                    <a:pt x="56" y="90"/>
                  </a:lnTo>
                  <a:lnTo>
                    <a:pt x="68" y="74"/>
                  </a:lnTo>
                  <a:lnTo>
                    <a:pt x="78" y="56"/>
                  </a:lnTo>
                  <a:lnTo>
                    <a:pt x="88" y="36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2" y="50"/>
                  </a:lnTo>
                  <a:lnTo>
                    <a:pt x="206" y="50"/>
                  </a:lnTo>
                  <a:lnTo>
                    <a:pt x="206" y="50"/>
                  </a:lnTo>
                  <a:lnTo>
                    <a:pt x="202" y="34"/>
                  </a:lnTo>
                  <a:lnTo>
                    <a:pt x="192" y="12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20" y="24"/>
                  </a:lnTo>
                  <a:lnTo>
                    <a:pt x="228" y="46"/>
                  </a:lnTo>
                  <a:lnTo>
                    <a:pt x="208" y="50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28" y="74"/>
                  </a:lnTo>
                  <a:lnTo>
                    <a:pt x="222" y="96"/>
                  </a:lnTo>
                  <a:lnTo>
                    <a:pt x="216" y="116"/>
                  </a:lnTo>
                  <a:lnTo>
                    <a:pt x="208" y="136"/>
                  </a:lnTo>
                  <a:lnTo>
                    <a:pt x="200" y="154"/>
                  </a:lnTo>
                  <a:lnTo>
                    <a:pt x="190" y="170"/>
                  </a:lnTo>
                  <a:lnTo>
                    <a:pt x="178" y="184"/>
                  </a:lnTo>
                  <a:lnTo>
                    <a:pt x="166" y="198"/>
                  </a:lnTo>
                  <a:lnTo>
                    <a:pt x="154" y="210"/>
                  </a:lnTo>
                  <a:lnTo>
                    <a:pt x="140" y="222"/>
                  </a:lnTo>
                  <a:lnTo>
                    <a:pt x="124" y="232"/>
                  </a:lnTo>
                  <a:lnTo>
                    <a:pt x="106" y="242"/>
                  </a:lnTo>
                  <a:lnTo>
                    <a:pt x="88" y="250"/>
                  </a:lnTo>
                  <a:lnTo>
                    <a:pt x="70" y="258"/>
                  </a:lnTo>
                  <a:lnTo>
                    <a:pt x="26" y="270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32" y="244"/>
                  </a:lnTo>
                  <a:lnTo>
                    <a:pt x="56" y="236"/>
                  </a:lnTo>
                  <a:lnTo>
                    <a:pt x="86" y="224"/>
                  </a:lnTo>
                  <a:lnTo>
                    <a:pt x="102" y="216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32" y="196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28" y="166"/>
                  </a:lnTo>
                  <a:lnTo>
                    <a:pt x="106" y="150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36" y="144"/>
                  </a:lnTo>
                  <a:lnTo>
                    <a:pt x="18" y="156"/>
                  </a:lnTo>
                  <a:lnTo>
                    <a:pt x="0" y="136"/>
                  </a:lnTo>
                  <a:close/>
                  <a:moveTo>
                    <a:pt x="100" y="74"/>
                  </a:moveTo>
                  <a:lnTo>
                    <a:pt x="100" y="7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98" y="116"/>
                  </a:lnTo>
                  <a:lnTo>
                    <a:pt x="122" y="130"/>
                  </a:lnTo>
                  <a:lnTo>
                    <a:pt x="144" y="146"/>
                  </a:lnTo>
                  <a:lnTo>
                    <a:pt x="166" y="162"/>
                  </a:lnTo>
                  <a:lnTo>
                    <a:pt x="166" y="162"/>
                  </a:lnTo>
                  <a:lnTo>
                    <a:pt x="178" y="140"/>
                  </a:lnTo>
                  <a:lnTo>
                    <a:pt x="188" y="116"/>
                  </a:lnTo>
                  <a:lnTo>
                    <a:pt x="196" y="94"/>
                  </a:lnTo>
                  <a:lnTo>
                    <a:pt x="202" y="74"/>
                  </a:lnTo>
                  <a:lnTo>
                    <a:pt x="100" y="74"/>
                  </a:lnTo>
                  <a:close/>
                  <a:moveTo>
                    <a:pt x="244" y="46"/>
                  </a:moveTo>
                  <a:lnTo>
                    <a:pt x="244" y="46"/>
                  </a:lnTo>
                  <a:lnTo>
                    <a:pt x="236" y="20"/>
                  </a:lnTo>
                  <a:lnTo>
                    <a:pt x="228" y="6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6" y="18"/>
                  </a:lnTo>
                  <a:lnTo>
                    <a:pt x="264" y="40"/>
                  </a:lnTo>
                  <a:lnTo>
                    <a:pt x="244" y="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84" name="Rectangle 81"/>
            <p:cNvSpPr>
              <a:spLocks noChangeArrowheads="1"/>
            </p:cNvSpPr>
            <p:nvPr userDrawn="1"/>
          </p:nvSpPr>
          <p:spPr bwMode="auto">
            <a:xfrm>
              <a:off x="6746876" y="1093788"/>
              <a:ext cx="406400" cy="412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-334178" y="35201"/>
            <a:ext cx="1904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９</a:t>
            </a:r>
            <a:endParaRPr kumimoji="1" lang="ja-JP" altLang="en-US" sz="6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336" y="331076"/>
            <a:ext cx="4169785" cy="8264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570" y="9675681"/>
            <a:ext cx="789398" cy="7893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947" y="6371397"/>
            <a:ext cx="1001684" cy="89901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566" y="8299563"/>
            <a:ext cx="950952" cy="9418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636" y="4631291"/>
            <a:ext cx="1354417" cy="12411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568" y="2140511"/>
            <a:ext cx="892315" cy="9846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2363" y="7695251"/>
            <a:ext cx="1542880" cy="16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</Words>
  <Application>Microsoft Office PowerPoint</Application>
  <PresentationFormat>ユーザー設定</PresentationFormat>
  <Paragraphs>89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HGSｺﾞｼｯｸE</vt:lpstr>
      <vt:lpstr>ＭＳ Ｐゴシック</vt:lpstr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2016-10-19T11:45:16Z</dcterms:created>
  <dcterms:modified xsi:type="dcterms:W3CDTF">2018-09-01T09:00:28Z</dcterms:modified>
</cp:coreProperties>
</file>