
<file path=[Content_Types].xml><?xml version="1.0" encoding="utf-8"?>
<Types xmlns="http://schemas.openxmlformats.org/package/2006/content-types">
  <Default Extension="jpeg" ContentType="image/jpe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6858000" cy="990282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グループ化 2049"/>
          <p:cNvGrpSpPr/>
          <p:nvPr/>
        </p:nvGrpSpPr>
        <p:grpSpPr>
          <a:xfrm>
            <a:off x="0" y="0"/>
            <a:ext cx="6858000" cy="9914923"/>
            <a:chOff x="0" y="0"/>
            <a:chExt cx="5760" cy="4325"/>
          </a:xfrm>
        </p:grpSpPr>
        <p:sp>
          <p:nvSpPr>
            <p:cNvPr id="2051" name="四角形 2050"/>
            <p:cNvSpPr>
              <a:spLocks noTextEdit="1"/>
            </p:cNvSpPr>
            <p:nvPr/>
          </p:nvSpPr>
          <p:spPr>
            <a:xfrm>
              <a:off x="0" y="0"/>
              <a:ext cx="5760" cy="432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52" name="四角形 2051"/>
            <p:cNvSpPr/>
            <p:nvPr/>
          </p:nvSpPr>
          <p:spPr>
            <a:xfrm>
              <a:off x="0" y="1"/>
              <a:ext cx="5750" cy="4311"/>
            </a:xfrm>
            <a:prstGeom prst="rect">
              <a:avLst/>
            </a:prstGeom>
            <a:noFill/>
            <a:ln w="1588" cap="flat" cmpd="sng">
              <a:solidFill>
                <a:srgbClr val="1F1A1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53" name="その他"/>
            <p:cNvSpPr/>
            <p:nvPr/>
          </p:nvSpPr>
          <p:spPr>
            <a:xfrm>
              <a:off x="3" y="916"/>
              <a:ext cx="5749" cy="3395"/>
            </a:xfrm>
            <a:custGeom>
              <a:avLst/>
              <a:gdLst/>
              <a:ahLst/>
              <a:cxnLst/>
              <a:rect l="0" t="0" r="0" b="0"/>
              <a:pathLst>
                <a:path w="17249" h="10185">
                  <a:moveTo>
                    <a:pt x="0" y="0"/>
                  </a:moveTo>
                  <a:lnTo>
                    <a:pt x="121" y="741"/>
                  </a:lnTo>
                  <a:lnTo>
                    <a:pt x="273" y="1445"/>
                  </a:lnTo>
                  <a:lnTo>
                    <a:pt x="456" y="2114"/>
                  </a:lnTo>
                  <a:lnTo>
                    <a:pt x="671" y="2750"/>
                  </a:lnTo>
                  <a:lnTo>
                    <a:pt x="916" y="3353"/>
                  </a:lnTo>
                  <a:lnTo>
                    <a:pt x="1191" y="3923"/>
                  </a:lnTo>
                  <a:lnTo>
                    <a:pt x="1495" y="4461"/>
                  </a:lnTo>
                  <a:lnTo>
                    <a:pt x="1828" y="4969"/>
                  </a:lnTo>
                  <a:lnTo>
                    <a:pt x="2190" y="5448"/>
                  </a:lnTo>
                  <a:lnTo>
                    <a:pt x="2579" y="5897"/>
                  </a:lnTo>
                  <a:lnTo>
                    <a:pt x="2995" y="6318"/>
                  </a:lnTo>
                  <a:lnTo>
                    <a:pt x="3439" y="6711"/>
                  </a:lnTo>
                  <a:lnTo>
                    <a:pt x="3910" y="7079"/>
                  </a:lnTo>
                  <a:lnTo>
                    <a:pt x="4406" y="7421"/>
                  </a:lnTo>
                  <a:lnTo>
                    <a:pt x="4928" y="7738"/>
                  </a:lnTo>
                  <a:lnTo>
                    <a:pt x="5475" y="8032"/>
                  </a:lnTo>
                  <a:lnTo>
                    <a:pt x="6046" y="8303"/>
                  </a:lnTo>
                  <a:lnTo>
                    <a:pt x="6643" y="8551"/>
                  </a:lnTo>
                  <a:lnTo>
                    <a:pt x="7261" y="8778"/>
                  </a:lnTo>
                  <a:lnTo>
                    <a:pt x="7904" y="8985"/>
                  </a:lnTo>
                  <a:lnTo>
                    <a:pt x="8569" y="9172"/>
                  </a:lnTo>
                  <a:lnTo>
                    <a:pt x="9257" y="9341"/>
                  </a:lnTo>
                  <a:lnTo>
                    <a:pt x="9966" y="9492"/>
                  </a:lnTo>
                  <a:lnTo>
                    <a:pt x="10697" y="9626"/>
                  </a:lnTo>
                  <a:lnTo>
                    <a:pt x="11448" y="9742"/>
                  </a:lnTo>
                  <a:lnTo>
                    <a:pt x="12220" y="9845"/>
                  </a:lnTo>
                  <a:lnTo>
                    <a:pt x="13011" y="9932"/>
                  </a:lnTo>
                  <a:lnTo>
                    <a:pt x="13821" y="10007"/>
                  </a:lnTo>
                  <a:lnTo>
                    <a:pt x="14652" y="10068"/>
                  </a:lnTo>
                  <a:lnTo>
                    <a:pt x="15500" y="10118"/>
                  </a:lnTo>
                  <a:lnTo>
                    <a:pt x="16366" y="10156"/>
                  </a:lnTo>
                  <a:lnTo>
                    <a:pt x="17249" y="10185"/>
                  </a:lnTo>
                  <a:lnTo>
                    <a:pt x="0" y="10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6AE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54" name="その他"/>
            <p:cNvSpPr/>
            <p:nvPr/>
          </p:nvSpPr>
          <p:spPr>
            <a:xfrm>
              <a:off x="3" y="1505"/>
              <a:ext cx="5749" cy="2806"/>
            </a:xfrm>
            <a:custGeom>
              <a:avLst/>
              <a:gdLst/>
              <a:ahLst/>
              <a:cxnLst/>
              <a:rect l="0" t="0" r="0" b="0"/>
              <a:pathLst>
                <a:path w="17249" h="8420">
                  <a:moveTo>
                    <a:pt x="0" y="0"/>
                  </a:moveTo>
                  <a:lnTo>
                    <a:pt x="132" y="656"/>
                  </a:lnTo>
                  <a:lnTo>
                    <a:pt x="294" y="1277"/>
                  </a:lnTo>
                  <a:lnTo>
                    <a:pt x="487" y="1863"/>
                  </a:lnTo>
                  <a:lnTo>
                    <a:pt x="708" y="2417"/>
                  </a:lnTo>
                  <a:lnTo>
                    <a:pt x="960" y="2938"/>
                  </a:lnTo>
                  <a:lnTo>
                    <a:pt x="1239" y="3427"/>
                  </a:lnTo>
                  <a:lnTo>
                    <a:pt x="1547" y="3886"/>
                  </a:lnTo>
                  <a:lnTo>
                    <a:pt x="1883" y="4316"/>
                  </a:lnTo>
                  <a:lnTo>
                    <a:pt x="2246" y="4717"/>
                  </a:lnTo>
                  <a:lnTo>
                    <a:pt x="2636" y="5091"/>
                  </a:lnTo>
                  <a:lnTo>
                    <a:pt x="3053" y="5438"/>
                  </a:lnTo>
                  <a:lnTo>
                    <a:pt x="3497" y="5760"/>
                  </a:lnTo>
                  <a:lnTo>
                    <a:pt x="3965" y="6057"/>
                  </a:lnTo>
                  <a:lnTo>
                    <a:pt x="4460" y="6332"/>
                  </a:lnTo>
                  <a:lnTo>
                    <a:pt x="4979" y="6583"/>
                  </a:lnTo>
                  <a:lnTo>
                    <a:pt x="5524" y="6814"/>
                  </a:lnTo>
                  <a:lnTo>
                    <a:pt x="6092" y="7024"/>
                  </a:lnTo>
                  <a:lnTo>
                    <a:pt x="6685" y="7215"/>
                  </a:lnTo>
                  <a:lnTo>
                    <a:pt x="7300" y="7388"/>
                  </a:lnTo>
                  <a:lnTo>
                    <a:pt x="7939" y="7543"/>
                  </a:lnTo>
                  <a:lnTo>
                    <a:pt x="8600" y="7681"/>
                  </a:lnTo>
                  <a:lnTo>
                    <a:pt x="9283" y="7806"/>
                  </a:lnTo>
                  <a:lnTo>
                    <a:pt x="9988" y="7915"/>
                  </a:lnTo>
                  <a:lnTo>
                    <a:pt x="10715" y="8010"/>
                  </a:lnTo>
                  <a:lnTo>
                    <a:pt x="11463" y="8094"/>
                  </a:lnTo>
                  <a:lnTo>
                    <a:pt x="12231" y="8166"/>
                  </a:lnTo>
                  <a:lnTo>
                    <a:pt x="13019" y="8228"/>
                  </a:lnTo>
                  <a:lnTo>
                    <a:pt x="13827" y="8281"/>
                  </a:lnTo>
                  <a:lnTo>
                    <a:pt x="14654" y="8325"/>
                  </a:lnTo>
                  <a:lnTo>
                    <a:pt x="15501" y="8363"/>
                  </a:lnTo>
                  <a:lnTo>
                    <a:pt x="16366" y="8394"/>
                  </a:lnTo>
                  <a:lnTo>
                    <a:pt x="17249" y="8420"/>
                  </a:lnTo>
                  <a:lnTo>
                    <a:pt x="0" y="84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95677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55" name="その他"/>
            <p:cNvSpPr/>
            <p:nvPr/>
          </p:nvSpPr>
          <p:spPr>
            <a:xfrm>
              <a:off x="1975" y="3"/>
              <a:ext cx="3773" cy="1944"/>
            </a:xfrm>
            <a:custGeom>
              <a:avLst/>
              <a:gdLst/>
              <a:ahLst/>
              <a:cxnLst/>
              <a:rect l="0" t="0" r="0" b="0"/>
              <a:pathLst>
                <a:path w="11319" h="5832">
                  <a:moveTo>
                    <a:pt x="11319" y="5832"/>
                  </a:moveTo>
                  <a:lnTo>
                    <a:pt x="11239" y="5407"/>
                  </a:lnTo>
                  <a:lnTo>
                    <a:pt x="11140" y="5004"/>
                  </a:lnTo>
                  <a:lnTo>
                    <a:pt x="11019" y="4621"/>
                  </a:lnTo>
                  <a:lnTo>
                    <a:pt x="10879" y="4257"/>
                  </a:lnTo>
                  <a:lnTo>
                    <a:pt x="10718" y="3912"/>
                  </a:lnTo>
                  <a:lnTo>
                    <a:pt x="10537" y="3586"/>
                  </a:lnTo>
                  <a:lnTo>
                    <a:pt x="10338" y="3277"/>
                  </a:lnTo>
                  <a:lnTo>
                    <a:pt x="10119" y="2986"/>
                  </a:lnTo>
                  <a:lnTo>
                    <a:pt x="9882" y="2712"/>
                  </a:lnTo>
                  <a:lnTo>
                    <a:pt x="9627" y="2455"/>
                  </a:lnTo>
                  <a:lnTo>
                    <a:pt x="9353" y="2214"/>
                  </a:lnTo>
                  <a:lnTo>
                    <a:pt x="9062" y="1989"/>
                  </a:lnTo>
                  <a:lnTo>
                    <a:pt x="8753" y="1778"/>
                  </a:lnTo>
                  <a:lnTo>
                    <a:pt x="8427" y="1583"/>
                  </a:lnTo>
                  <a:lnTo>
                    <a:pt x="8085" y="1400"/>
                  </a:lnTo>
                  <a:lnTo>
                    <a:pt x="7726" y="1233"/>
                  </a:lnTo>
                  <a:lnTo>
                    <a:pt x="7351" y="1077"/>
                  </a:lnTo>
                  <a:lnTo>
                    <a:pt x="6960" y="935"/>
                  </a:lnTo>
                  <a:lnTo>
                    <a:pt x="6553" y="805"/>
                  </a:lnTo>
                  <a:lnTo>
                    <a:pt x="6132" y="686"/>
                  </a:lnTo>
                  <a:lnTo>
                    <a:pt x="5696" y="579"/>
                  </a:lnTo>
                  <a:lnTo>
                    <a:pt x="5244" y="483"/>
                  </a:lnTo>
                  <a:lnTo>
                    <a:pt x="4779" y="397"/>
                  </a:lnTo>
                  <a:lnTo>
                    <a:pt x="4299" y="320"/>
                  </a:lnTo>
                  <a:lnTo>
                    <a:pt x="3807" y="253"/>
                  </a:lnTo>
                  <a:lnTo>
                    <a:pt x="3300" y="194"/>
                  </a:lnTo>
                  <a:lnTo>
                    <a:pt x="2781" y="144"/>
                  </a:lnTo>
                  <a:lnTo>
                    <a:pt x="2250" y="101"/>
                  </a:lnTo>
                  <a:lnTo>
                    <a:pt x="1704" y="67"/>
                  </a:lnTo>
                  <a:lnTo>
                    <a:pt x="1148" y="38"/>
                  </a:lnTo>
                  <a:lnTo>
                    <a:pt x="580" y="16"/>
                  </a:lnTo>
                  <a:lnTo>
                    <a:pt x="0" y="0"/>
                  </a:lnTo>
                  <a:lnTo>
                    <a:pt x="11319" y="0"/>
                  </a:lnTo>
                  <a:lnTo>
                    <a:pt x="11319" y="5832"/>
                  </a:lnTo>
                  <a:close/>
                </a:path>
              </a:pathLst>
            </a:custGeom>
            <a:solidFill>
              <a:srgbClr val="AEB8D1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56" name="その他"/>
            <p:cNvSpPr/>
            <p:nvPr/>
          </p:nvSpPr>
          <p:spPr>
            <a:xfrm>
              <a:off x="1975" y="3"/>
              <a:ext cx="3773" cy="1607"/>
            </a:xfrm>
            <a:custGeom>
              <a:avLst/>
              <a:gdLst/>
              <a:ahLst/>
              <a:cxnLst/>
              <a:rect l="0" t="0" r="0" b="0"/>
              <a:pathLst>
                <a:path w="11319" h="4822">
                  <a:moveTo>
                    <a:pt x="11319" y="4822"/>
                  </a:moveTo>
                  <a:lnTo>
                    <a:pt x="11232" y="4446"/>
                  </a:lnTo>
                  <a:lnTo>
                    <a:pt x="11126" y="4090"/>
                  </a:lnTo>
                  <a:lnTo>
                    <a:pt x="11000" y="3754"/>
                  </a:lnTo>
                  <a:lnTo>
                    <a:pt x="10854" y="3438"/>
                  </a:lnTo>
                  <a:lnTo>
                    <a:pt x="10689" y="3139"/>
                  </a:lnTo>
                  <a:lnTo>
                    <a:pt x="10506" y="2859"/>
                  </a:lnTo>
                  <a:lnTo>
                    <a:pt x="10304" y="2595"/>
                  </a:lnTo>
                  <a:lnTo>
                    <a:pt x="10084" y="2350"/>
                  </a:lnTo>
                  <a:lnTo>
                    <a:pt x="9845" y="2120"/>
                  </a:lnTo>
                  <a:lnTo>
                    <a:pt x="9589" y="1907"/>
                  </a:lnTo>
                  <a:lnTo>
                    <a:pt x="9315" y="1707"/>
                  </a:lnTo>
                  <a:lnTo>
                    <a:pt x="9024" y="1523"/>
                  </a:lnTo>
                  <a:lnTo>
                    <a:pt x="8717" y="1353"/>
                  </a:lnTo>
                  <a:lnTo>
                    <a:pt x="8393" y="1195"/>
                  </a:lnTo>
                  <a:lnTo>
                    <a:pt x="8051" y="1051"/>
                  </a:lnTo>
                  <a:lnTo>
                    <a:pt x="7694" y="920"/>
                  </a:lnTo>
                  <a:lnTo>
                    <a:pt x="7321" y="799"/>
                  </a:lnTo>
                  <a:lnTo>
                    <a:pt x="6932" y="690"/>
                  </a:lnTo>
                  <a:lnTo>
                    <a:pt x="6528" y="590"/>
                  </a:lnTo>
                  <a:lnTo>
                    <a:pt x="6109" y="502"/>
                  </a:lnTo>
                  <a:lnTo>
                    <a:pt x="5675" y="423"/>
                  </a:lnTo>
                  <a:lnTo>
                    <a:pt x="5227" y="352"/>
                  </a:lnTo>
                  <a:lnTo>
                    <a:pt x="4765" y="289"/>
                  </a:lnTo>
                  <a:lnTo>
                    <a:pt x="4287" y="234"/>
                  </a:lnTo>
                  <a:lnTo>
                    <a:pt x="3797" y="186"/>
                  </a:lnTo>
                  <a:lnTo>
                    <a:pt x="3293" y="145"/>
                  </a:lnTo>
                  <a:lnTo>
                    <a:pt x="2775" y="110"/>
                  </a:lnTo>
                  <a:lnTo>
                    <a:pt x="2245" y="79"/>
                  </a:lnTo>
                  <a:lnTo>
                    <a:pt x="1703" y="54"/>
                  </a:lnTo>
                  <a:lnTo>
                    <a:pt x="1147" y="32"/>
                  </a:lnTo>
                  <a:lnTo>
                    <a:pt x="580" y="15"/>
                  </a:lnTo>
                  <a:lnTo>
                    <a:pt x="0" y="0"/>
                  </a:lnTo>
                  <a:lnTo>
                    <a:pt x="11319" y="0"/>
                  </a:lnTo>
                  <a:lnTo>
                    <a:pt x="11319" y="4822"/>
                  </a:lnTo>
                  <a:close/>
                </a:path>
              </a:pathLst>
            </a:custGeom>
            <a:solidFill>
              <a:srgbClr val="8E84B7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57" name="四角形 2056"/>
            <p:cNvSpPr/>
            <p:nvPr/>
          </p:nvSpPr>
          <p:spPr>
            <a:xfrm>
              <a:off x="4806" y="3824"/>
              <a:ext cx="170" cy="228"/>
            </a:xfrm>
            <a:prstGeom prst="rect">
              <a:avLst/>
            </a:prstGeom>
            <a:solidFill>
              <a:srgbClr val="42B0DF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58" name="四角形 2057"/>
            <p:cNvSpPr/>
            <p:nvPr/>
          </p:nvSpPr>
          <p:spPr>
            <a:xfrm>
              <a:off x="5034" y="3824"/>
              <a:ext cx="244" cy="228"/>
            </a:xfrm>
            <a:prstGeom prst="rect">
              <a:avLst/>
            </a:prstGeom>
            <a:solidFill>
              <a:srgbClr val="0092D1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59" name="四角形 2058"/>
            <p:cNvSpPr/>
            <p:nvPr/>
          </p:nvSpPr>
          <p:spPr>
            <a:xfrm>
              <a:off x="4632" y="3824"/>
              <a:ext cx="117" cy="228"/>
            </a:xfrm>
            <a:prstGeom prst="rect">
              <a:avLst/>
            </a:prstGeom>
            <a:solidFill>
              <a:srgbClr val="75C5F0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60" name="その他"/>
            <p:cNvSpPr/>
            <p:nvPr/>
          </p:nvSpPr>
          <p:spPr>
            <a:xfrm>
              <a:off x="5347" y="3699"/>
              <a:ext cx="245" cy="478"/>
            </a:xfrm>
            <a:custGeom>
              <a:avLst/>
              <a:gdLst/>
              <a:ahLst/>
              <a:cxnLst/>
              <a:rect l="0" t="0" r="0" b="0"/>
              <a:pathLst>
                <a:path w="736" h="1435">
                  <a:moveTo>
                    <a:pt x="0" y="0"/>
                  </a:moveTo>
                  <a:lnTo>
                    <a:pt x="736" y="716"/>
                  </a:lnTo>
                  <a:lnTo>
                    <a:pt x="0" y="14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F95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61" name="その他"/>
            <p:cNvSpPr/>
            <p:nvPr/>
          </p:nvSpPr>
          <p:spPr>
            <a:xfrm>
              <a:off x="721" y="211"/>
              <a:ext cx="128" cy="128"/>
            </a:xfrm>
            <a:custGeom>
              <a:avLst/>
              <a:gdLst/>
              <a:ahLst/>
              <a:cxnLst/>
              <a:rect l="0" t="0" r="0" b="0"/>
              <a:pathLst>
                <a:path w="386" h="386">
                  <a:moveTo>
                    <a:pt x="386" y="193"/>
                  </a:moveTo>
                  <a:lnTo>
                    <a:pt x="386" y="174"/>
                  </a:lnTo>
                  <a:lnTo>
                    <a:pt x="382" y="154"/>
                  </a:lnTo>
                  <a:lnTo>
                    <a:pt x="377" y="136"/>
                  </a:lnTo>
                  <a:lnTo>
                    <a:pt x="371" y="117"/>
                  </a:lnTo>
                  <a:lnTo>
                    <a:pt x="363" y="101"/>
                  </a:lnTo>
                  <a:lnTo>
                    <a:pt x="353" y="85"/>
                  </a:lnTo>
                  <a:lnTo>
                    <a:pt x="343" y="70"/>
                  </a:lnTo>
                  <a:lnTo>
                    <a:pt x="330" y="56"/>
                  </a:lnTo>
                  <a:lnTo>
                    <a:pt x="316" y="44"/>
                  </a:lnTo>
                  <a:lnTo>
                    <a:pt x="300" y="32"/>
                  </a:lnTo>
                  <a:lnTo>
                    <a:pt x="285" y="23"/>
                  </a:lnTo>
                  <a:lnTo>
                    <a:pt x="268" y="15"/>
                  </a:lnTo>
                  <a:lnTo>
                    <a:pt x="251" y="8"/>
                  </a:lnTo>
                  <a:lnTo>
                    <a:pt x="232" y="4"/>
                  </a:lnTo>
                  <a:lnTo>
                    <a:pt x="213" y="1"/>
                  </a:lnTo>
                  <a:lnTo>
                    <a:pt x="193" y="0"/>
                  </a:lnTo>
                  <a:lnTo>
                    <a:pt x="173" y="1"/>
                  </a:lnTo>
                  <a:lnTo>
                    <a:pt x="155" y="4"/>
                  </a:lnTo>
                  <a:lnTo>
                    <a:pt x="135" y="8"/>
                  </a:lnTo>
                  <a:lnTo>
                    <a:pt x="118" y="15"/>
                  </a:lnTo>
                  <a:lnTo>
                    <a:pt x="101" y="23"/>
                  </a:lnTo>
                  <a:lnTo>
                    <a:pt x="85" y="32"/>
                  </a:lnTo>
                  <a:lnTo>
                    <a:pt x="70" y="44"/>
                  </a:lnTo>
                  <a:lnTo>
                    <a:pt x="56" y="56"/>
                  </a:lnTo>
                  <a:lnTo>
                    <a:pt x="44" y="70"/>
                  </a:lnTo>
                  <a:lnTo>
                    <a:pt x="33" y="85"/>
                  </a:lnTo>
                  <a:lnTo>
                    <a:pt x="23" y="101"/>
                  </a:lnTo>
                  <a:lnTo>
                    <a:pt x="15" y="117"/>
                  </a:lnTo>
                  <a:lnTo>
                    <a:pt x="9" y="136"/>
                  </a:lnTo>
                  <a:lnTo>
                    <a:pt x="3" y="154"/>
                  </a:lnTo>
                  <a:lnTo>
                    <a:pt x="1" y="174"/>
                  </a:lnTo>
                  <a:lnTo>
                    <a:pt x="0" y="193"/>
                  </a:lnTo>
                  <a:lnTo>
                    <a:pt x="1" y="212"/>
                  </a:lnTo>
                  <a:lnTo>
                    <a:pt x="3" y="232"/>
                  </a:lnTo>
                  <a:lnTo>
                    <a:pt x="9" y="250"/>
                  </a:lnTo>
                  <a:lnTo>
                    <a:pt x="15" y="267"/>
                  </a:lnTo>
                  <a:lnTo>
                    <a:pt x="23" y="285"/>
                  </a:lnTo>
                  <a:lnTo>
                    <a:pt x="33" y="301"/>
                  </a:lnTo>
                  <a:lnTo>
                    <a:pt x="44" y="315"/>
                  </a:lnTo>
                  <a:lnTo>
                    <a:pt x="56" y="329"/>
                  </a:lnTo>
                  <a:lnTo>
                    <a:pt x="70" y="342"/>
                  </a:lnTo>
                  <a:lnTo>
                    <a:pt x="85" y="353"/>
                  </a:lnTo>
                  <a:lnTo>
                    <a:pt x="101" y="363"/>
                  </a:lnTo>
                  <a:lnTo>
                    <a:pt x="118" y="371"/>
                  </a:lnTo>
                  <a:lnTo>
                    <a:pt x="135" y="378"/>
                  </a:lnTo>
                  <a:lnTo>
                    <a:pt x="155" y="382"/>
                  </a:lnTo>
                  <a:lnTo>
                    <a:pt x="173" y="385"/>
                  </a:lnTo>
                  <a:lnTo>
                    <a:pt x="193" y="386"/>
                  </a:lnTo>
                  <a:lnTo>
                    <a:pt x="213" y="385"/>
                  </a:lnTo>
                  <a:lnTo>
                    <a:pt x="232" y="382"/>
                  </a:lnTo>
                  <a:lnTo>
                    <a:pt x="251" y="378"/>
                  </a:lnTo>
                  <a:lnTo>
                    <a:pt x="268" y="371"/>
                  </a:lnTo>
                  <a:lnTo>
                    <a:pt x="285" y="363"/>
                  </a:lnTo>
                  <a:lnTo>
                    <a:pt x="300" y="353"/>
                  </a:lnTo>
                  <a:lnTo>
                    <a:pt x="316" y="342"/>
                  </a:lnTo>
                  <a:lnTo>
                    <a:pt x="330" y="329"/>
                  </a:lnTo>
                  <a:lnTo>
                    <a:pt x="343" y="315"/>
                  </a:lnTo>
                  <a:lnTo>
                    <a:pt x="353" y="301"/>
                  </a:lnTo>
                  <a:lnTo>
                    <a:pt x="363" y="285"/>
                  </a:lnTo>
                  <a:lnTo>
                    <a:pt x="371" y="267"/>
                  </a:lnTo>
                  <a:lnTo>
                    <a:pt x="377" y="250"/>
                  </a:lnTo>
                  <a:lnTo>
                    <a:pt x="382" y="232"/>
                  </a:lnTo>
                  <a:lnTo>
                    <a:pt x="386" y="212"/>
                  </a:lnTo>
                  <a:lnTo>
                    <a:pt x="386" y="193"/>
                  </a:lnTo>
                  <a:close/>
                </a:path>
              </a:pathLst>
            </a:custGeom>
            <a:solidFill>
              <a:srgbClr val="75C5F0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62" name="その他"/>
            <p:cNvSpPr/>
            <p:nvPr/>
          </p:nvSpPr>
          <p:spPr>
            <a:xfrm>
              <a:off x="437" y="198"/>
              <a:ext cx="155" cy="154"/>
            </a:xfrm>
            <a:custGeom>
              <a:avLst/>
              <a:gdLst/>
              <a:ahLst/>
              <a:cxnLst/>
              <a:rect l="0" t="0" r="0" b="0"/>
              <a:pathLst>
                <a:path w="465" h="463">
                  <a:moveTo>
                    <a:pt x="465" y="232"/>
                  </a:moveTo>
                  <a:lnTo>
                    <a:pt x="465" y="220"/>
                  </a:lnTo>
                  <a:lnTo>
                    <a:pt x="464" y="208"/>
                  </a:lnTo>
                  <a:lnTo>
                    <a:pt x="461" y="196"/>
                  </a:lnTo>
                  <a:lnTo>
                    <a:pt x="460" y="186"/>
                  </a:lnTo>
                  <a:lnTo>
                    <a:pt x="457" y="174"/>
                  </a:lnTo>
                  <a:lnTo>
                    <a:pt x="454" y="163"/>
                  </a:lnTo>
                  <a:lnTo>
                    <a:pt x="451" y="152"/>
                  </a:lnTo>
                  <a:lnTo>
                    <a:pt x="446" y="141"/>
                  </a:lnTo>
                  <a:lnTo>
                    <a:pt x="442" y="132"/>
                  </a:lnTo>
                  <a:lnTo>
                    <a:pt x="437" y="122"/>
                  </a:lnTo>
                  <a:lnTo>
                    <a:pt x="431" y="112"/>
                  </a:lnTo>
                  <a:lnTo>
                    <a:pt x="425" y="102"/>
                  </a:lnTo>
                  <a:lnTo>
                    <a:pt x="412" y="84"/>
                  </a:lnTo>
                  <a:lnTo>
                    <a:pt x="397" y="68"/>
                  </a:lnTo>
                  <a:lnTo>
                    <a:pt x="380" y="53"/>
                  </a:lnTo>
                  <a:lnTo>
                    <a:pt x="362" y="40"/>
                  </a:lnTo>
                  <a:lnTo>
                    <a:pt x="352" y="33"/>
                  </a:lnTo>
                  <a:lnTo>
                    <a:pt x="343" y="28"/>
                  </a:lnTo>
                  <a:lnTo>
                    <a:pt x="333" y="22"/>
                  </a:lnTo>
                  <a:lnTo>
                    <a:pt x="323" y="18"/>
                  </a:lnTo>
                  <a:lnTo>
                    <a:pt x="312" y="14"/>
                  </a:lnTo>
                  <a:lnTo>
                    <a:pt x="302" y="11"/>
                  </a:lnTo>
                  <a:lnTo>
                    <a:pt x="291" y="7"/>
                  </a:lnTo>
                  <a:lnTo>
                    <a:pt x="279" y="4"/>
                  </a:lnTo>
                  <a:lnTo>
                    <a:pt x="268" y="3"/>
                  </a:lnTo>
                  <a:lnTo>
                    <a:pt x="256" y="1"/>
                  </a:lnTo>
                  <a:lnTo>
                    <a:pt x="244" y="0"/>
                  </a:lnTo>
                  <a:lnTo>
                    <a:pt x="232" y="0"/>
                  </a:lnTo>
                  <a:lnTo>
                    <a:pt x="221" y="0"/>
                  </a:lnTo>
                  <a:lnTo>
                    <a:pt x="209" y="1"/>
                  </a:lnTo>
                  <a:lnTo>
                    <a:pt x="198" y="3"/>
                  </a:lnTo>
                  <a:lnTo>
                    <a:pt x="186" y="4"/>
                  </a:lnTo>
                  <a:lnTo>
                    <a:pt x="175" y="7"/>
                  </a:lnTo>
                  <a:lnTo>
                    <a:pt x="163" y="11"/>
                  </a:lnTo>
                  <a:lnTo>
                    <a:pt x="152" y="14"/>
                  </a:lnTo>
                  <a:lnTo>
                    <a:pt x="143" y="18"/>
                  </a:lnTo>
                  <a:lnTo>
                    <a:pt x="132" y="22"/>
                  </a:lnTo>
                  <a:lnTo>
                    <a:pt x="122" y="28"/>
                  </a:lnTo>
                  <a:lnTo>
                    <a:pt x="113" y="33"/>
                  </a:lnTo>
                  <a:lnTo>
                    <a:pt x="103" y="40"/>
                  </a:lnTo>
                  <a:lnTo>
                    <a:pt x="86" y="53"/>
                  </a:lnTo>
                  <a:lnTo>
                    <a:pt x="68" y="68"/>
                  </a:lnTo>
                  <a:lnTo>
                    <a:pt x="54" y="84"/>
                  </a:lnTo>
                  <a:lnTo>
                    <a:pt x="40" y="102"/>
                  </a:lnTo>
                  <a:lnTo>
                    <a:pt x="35" y="112"/>
                  </a:lnTo>
                  <a:lnTo>
                    <a:pt x="28" y="122"/>
                  </a:lnTo>
                  <a:lnTo>
                    <a:pt x="24" y="132"/>
                  </a:lnTo>
                  <a:lnTo>
                    <a:pt x="19" y="141"/>
                  </a:lnTo>
                  <a:lnTo>
                    <a:pt x="15" y="152"/>
                  </a:lnTo>
                  <a:lnTo>
                    <a:pt x="11" y="163"/>
                  </a:lnTo>
                  <a:lnTo>
                    <a:pt x="8" y="174"/>
                  </a:lnTo>
                  <a:lnTo>
                    <a:pt x="6" y="186"/>
                  </a:lnTo>
                  <a:lnTo>
                    <a:pt x="3" y="196"/>
                  </a:lnTo>
                  <a:lnTo>
                    <a:pt x="2" y="208"/>
                  </a:lnTo>
                  <a:lnTo>
                    <a:pt x="1" y="220"/>
                  </a:lnTo>
                  <a:lnTo>
                    <a:pt x="0" y="232"/>
                  </a:lnTo>
                  <a:lnTo>
                    <a:pt x="1" y="244"/>
                  </a:lnTo>
                  <a:lnTo>
                    <a:pt x="2" y="256"/>
                  </a:lnTo>
                  <a:lnTo>
                    <a:pt x="3" y="267"/>
                  </a:lnTo>
                  <a:lnTo>
                    <a:pt x="6" y="278"/>
                  </a:lnTo>
                  <a:lnTo>
                    <a:pt x="8" y="289"/>
                  </a:lnTo>
                  <a:lnTo>
                    <a:pt x="11" y="301"/>
                  </a:lnTo>
                  <a:lnTo>
                    <a:pt x="15" y="311"/>
                  </a:lnTo>
                  <a:lnTo>
                    <a:pt x="19" y="322"/>
                  </a:lnTo>
                  <a:lnTo>
                    <a:pt x="24" y="332"/>
                  </a:lnTo>
                  <a:lnTo>
                    <a:pt x="28" y="342"/>
                  </a:lnTo>
                  <a:lnTo>
                    <a:pt x="35" y="352"/>
                  </a:lnTo>
                  <a:lnTo>
                    <a:pt x="40" y="362"/>
                  </a:lnTo>
                  <a:lnTo>
                    <a:pt x="54" y="379"/>
                  </a:lnTo>
                  <a:lnTo>
                    <a:pt x="68" y="395"/>
                  </a:lnTo>
                  <a:lnTo>
                    <a:pt x="86" y="410"/>
                  </a:lnTo>
                  <a:lnTo>
                    <a:pt x="103" y="424"/>
                  </a:lnTo>
                  <a:lnTo>
                    <a:pt x="113" y="430"/>
                  </a:lnTo>
                  <a:lnTo>
                    <a:pt x="122" y="436"/>
                  </a:lnTo>
                  <a:lnTo>
                    <a:pt x="132" y="440"/>
                  </a:lnTo>
                  <a:lnTo>
                    <a:pt x="143" y="446"/>
                  </a:lnTo>
                  <a:lnTo>
                    <a:pt x="152" y="449"/>
                  </a:lnTo>
                  <a:lnTo>
                    <a:pt x="163" y="453"/>
                  </a:lnTo>
                  <a:lnTo>
                    <a:pt x="175" y="457"/>
                  </a:lnTo>
                  <a:lnTo>
                    <a:pt x="186" y="459"/>
                  </a:lnTo>
                  <a:lnTo>
                    <a:pt x="198" y="461"/>
                  </a:lnTo>
                  <a:lnTo>
                    <a:pt x="209" y="462"/>
                  </a:lnTo>
                  <a:lnTo>
                    <a:pt x="221" y="463"/>
                  </a:lnTo>
                  <a:lnTo>
                    <a:pt x="232" y="463"/>
                  </a:lnTo>
                  <a:lnTo>
                    <a:pt x="244" y="463"/>
                  </a:lnTo>
                  <a:lnTo>
                    <a:pt x="256" y="462"/>
                  </a:lnTo>
                  <a:lnTo>
                    <a:pt x="268" y="461"/>
                  </a:lnTo>
                  <a:lnTo>
                    <a:pt x="279" y="459"/>
                  </a:lnTo>
                  <a:lnTo>
                    <a:pt x="291" y="457"/>
                  </a:lnTo>
                  <a:lnTo>
                    <a:pt x="302" y="453"/>
                  </a:lnTo>
                  <a:lnTo>
                    <a:pt x="312" y="449"/>
                  </a:lnTo>
                  <a:lnTo>
                    <a:pt x="323" y="446"/>
                  </a:lnTo>
                  <a:lnTo>
                    <a:pt x="333" y="440"/>
                  </a:lnTo>
                  <a:lnTo>
                    <a:pt x="343" y="436"/>
                  </a:lnTo>
                  <a:lnTo>
                    <a:pt x="352" y="430"/>
                  </a:lnTo>
                  <a:lnTo>
                    <a:pt x="362" y="424"/>
                  </a:lnTo>
                  <a:lnTo>
                    <a:pt x="380" y="410"/>
                  </a:lnTo>
                  <a:lnTo>
                    <a:pt x="397" y="395"/>
                  </a:lnTo>
                  <a:lnTo>
                    <a:pt x="412" y="379"/>
                  </a:lnTo>
                  <a:lnTo>
                    <a:pt x="425" y="362"/>
                  </a:lnTo>
                  <a:lnTo>
                    <a:pt x="431" y="352"/>
                  </a:lnTo>
                  <a:lnTo>
                    <a:pt x="437" y="342"/>
                  </a:lnTo>
                  <a:lnTo>
                    <a:pt x="442" y="332"/>
                  </a:lnTo>
                  <a:lnTo>
                    <a:pt x="446" y="322"/>
                  </a:lnTo>
                  <a:lnTo>
                    <a:pt x="451" y="311"/>
                  </a:lnTo>
                  <a:lnTo>
                    <a:pt x="454" y="301"/>
                  </a:lnTo>
                  <a:lnTo>
                    <a:pt x="457" y="289"/>
                  </a:lnTo>
                  <a:lnTo>
                    <a:pt x="460" y="278"/>
                  </a:lnTo>
                  <a:lnTo>
                    <a:pt x="461" y="267"/>
                  </a:lnTo>
                  <a:lnTo>
                    <a:pt x="464" y="256"/>
                  </a:lnTo>
                  <a:lnTo>
                    <a:pt x="465" y="244"/>
                  </a:lnTo>
                  <a:lnTo>
                    <a:pt x="465" y="232"/>
                  </a:lnTo>
                  <a:close/>
                </a:path>
              </a:pathLst>
            </a:custGeom>
            <a:solidFill>
              <a:srgbClr val="75C5F0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063" name="その他"/>
            <p:cNvSpPr/>
            <p:nvPr/>
          </p:nvSpPr>
          <p:spPr>
            <a:xfrm>
              <a:off x="155" y="185"/>
              <a:ext cx="181" cy="180"/>
            </a:xfrm>
            <a:custGeom>
              <a:avLst/>
              <a:gdLst/>
              <a:ahLst/>
              <a:cxnLst/>
              <a:rect l="0" t="0" r="0" b="0"/>
              <a:pathLst>
                <a:path w="542" h="541">
                  <a:moveTo>
                    <a:pt x="542" y="271"/>
                  </a:moveTo>
                  <a:lnTo>
                    <a:pt x="542" y="257"/>
                  </a:lnTo>
                  <a:lnTo>
                    <a:pt x="540" y="243"/>
                  </a:lnTo>
                  <a:lnTo>
                    <a:pt x="538" y="230"/>
                  </a:lnTo>
                  <a:lnTo>
                    <a:pt x="536" y="216"/>
                  </a:lnTo>
                  <a:lnTo>
                    <a:pt x="533" y="203"/>
                  </a:lnTo>
                  <a:lnTo>
                    <a:pt x="530" y="190"/>
                  </a:lnTo>
                  <a:lnTo>
                    <a:pt x="525" y="178"/>
                  </a:lnTo>
                  <a:lnTo>
                    <a:pt x="520" y="165"/>
                  </a:lnTo>
                  <a:lnTo>
                    <a:pt x="515" y="153"/>
                  </a:lnTo>
                  <a:lnTo>
                    <a:pt x="509" y="142"/>
                  </a:lnTo>
                  <a:lnTo>
                    <a:pt x="503" y="131"/>
                  </a:lnTo>
                  <a:lnTo>
                    <a:pt x="495" y="120"/>
                  </a:lnTo>
                  <a:lnTo>
                    <a:pt x="488" y="109"/>
                  </a:lnTo>
                  <a:lnTo>
                    <a:pt x="480" y="99"/>
                  </a:lnTo>
                  <a:lnTo>
                    <a:pt x="471" y="90"/>
                  </a:lnTo>
                  <a:lnTo>
                    <a:pt x="462" y="80"/>
                  </a:lnTo>
                  <a:lnTo>
                    <a:pt x="453" y="70"/>
                  </a:lnTo>
                  <a:lnTo>
                    <a:pt x="443" y="63"/>
                  </a:lnTo>
                  <a:lnTo>
                    <a:pt x="432" y="54"/>
                  </a:lnTo>
                  <a:lnTo>
                    <a:pt x="422" y="46"/>
                  </a:lnTo>
                  <a:lnTo>
                    <a:pt x="411" y="40"/>
                  </a:lnTo>
                  <a:lnTo>
                    <a:pt x="400" y="33"/>
                  </a:lnTo>
                  <a:lnTo>
                    <a:pt x="388" y="27"/>
                  </a:lnTo>
                  <a:lnTo>
                    <a:pt x="376" y="22"/>
                  </a:lnTo>
                  <a:lnTo>
                    <a:pt x="363" y="17"/>
                  </a:lnTo>
                  <a:lnTo>
                    <a:pt x="351" y="13"/>
                  </a:lnTo>
                  <a:lnTo>
                    <a:pt x="339" y="9"/>
                  </a:lnTo>
                  <a:lnTo>
                    <a:pt x="326" y="5"/>
                  </a:lnTo>
                  <a:lnTo>
                    <a:pt x="312" y="3"/>
                  </a:lnTo>
                  <a:lnTo>
                    <a:pt x="299" y="2"/>
                  </a:lnTo>
                  <a:lnTo>
                    <a:pt x="285" y="1"/>
                  </a:lnTo>
                  <a:lnTo>
                    <a:pt x="270" y="0"/>
                  </a:lnTo>
                  <a:lnTo>
                    <a:pt x="258" y="1"/>
                  </a:lnTo>
                  <a:lnTo>
                    <a:pt x="243" y="2"/>
                  </a:lnTo>
                  <a:lnTo>
                    <a:pt x="229" y="3"/>
                  </a:lnTo>
                  <a:lnTo>
                    <a:pt x="216" y="5"/>
                  </a:lnTo>
                  <a:lnTo>
                    <a:pt x="204" y="9"/>
                  </a:lnTo>
                  <a:lnTo>
                    <a:pt x="191" y="13"/>
                  </a:lnTo>
                  <a:lnTo>
                    <a:pt x="178" y="17"/>
                  </a:lnTo>
                  <a:lnTo>
                    <a:pt x="166" y="22"/>
                  </a:lnTo>
                  <a:lnTo>
                    <a:pt x="154" y="27"/>
                  </a:lnTo>
                  <a:lnTo>
                    <a:pt x="142" y="33"/>
                  </a:lnTo>
                  <a:lnTo>
                    <a:pt x="131" y="40"/>
                  </a:lnTo>
                  <a:lnTo>
                    <a:pt x="120" y="46"/>
                  </a:lnTo>
                  <a:lnTo>
                    <a:pt x="110" y="54"/>
                  </a:lnTo>
                  <a:lnTo>
                    <a:pt x="99" y="63"/>
                  </a:lnTo>
                  <a:lnTo>
                    <a:pt x="89" y="70"/>
                  </a:lnTo>
                  <a:lnTo>
                    <a:pt x="79" y="80"/>
                  </a:lnTo>
                  <a:lnTo>
                    <a:pt x="71" y="90"/>
                  </a:lnTo>
                  <a:lnTo>
                    <a:pt x="62" y="99"/>
                  </a:lnTo>
                  <a:lnTo>
                    <a:pt x="54" y="109"/>
                  </a:lnTo>
                  <a:lnTo>
                    <a:pt x="47" y="120"/>
                  </a:lnTo>
                  <a:lnTo>
                    <a:pt x="39" y="131"/>
                  </a:lnTo>
                  <a:lnTo>
                    <a:pt x="33" y="142"/>
                  </a:lnTo>
                  <a:lnTo>
                    <a:pt x="27" y="153"/>
                  </a:lnTo>
                  <a:lnTo>
                    <a:pt x="22" y="165"/>
                  </a:lnTo>
                  <a:lnTo>
                    <a:pt x="17" y="178"/>
                  </a:lnTo>
                  <a:lnTo>
                    <a:pt x="12" y="190"/>
                  </a:lnTo>
                  <a:lnTo>
                    <a:pt x="9" y="203"/>
                  </a:lnTo>
                  <a:lnTo>
                    <a:pt x="6" y="216"/>
                  </a:lnTo>
                  <a:lnTo>
                    <a:pt x="4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0" y="271"/>
                  </a:lnTo>
                  <a:lnTo>
                    <a:pt x="0" y="285"/>
                  </a:lnTo>
                  <a:lnTo>
                    <a:pt x="2" y="298"/>
                  </a:lnTo>
                  <a:lnTo>
                    <a:pt x="4" y="312"/>
                  </a:lnTo>
                  <a:lnTo>
                    <a:pt x="6" y="325"/>
                  </a:lnTo>
                  <a:lnTo>
                    <a:pt x="9" y="338"/>
                  </a:lnTo>
                  <a:lnTo>
                    <a:pt x="12" y="351"/>
                  </a:lnTo>
                  <a:lnTo>
                    <a:pt x="17" y="364"/>
                  </a:lnTo>
                  <a:lnTo>
                    <a:pt x="22" y="376"/>
                  </a:lnTo>
                  <a:lnTo>
                    <a:pt x="27" y="388"/>
                  </a:lnTo>
                  <a:lnTo>
                    <a:pt x="33" y="399"/>
                  </a:lnTo>
                  <a:lnTo>
                    <a:pt x="39" y="411"/>
                  </a:lnTo>
                  <a:lnTo>
                    <a:pt x="47" y="422"/>
                  </a:lnTo>
                  <a:lnTo>
                    <a:pt x="54" y="432"/>
                  </a:lnTo>
                  <a:lnTo>
                    <a:pt x="62" y="443"/>
                  </a:lnTo>
                  <a:lnTo>
                    <a:pt x="71" y="452"/>
                  </a:lnTo>
                  <a:lnTo>
                    <a:pt x="79" y="462"/>
                  </a:lnTo>
                  <a:lnTo>
                    <a:pt x="89" y="471"/>
                  </a:lnTo>
                  <a:lnTo>
                    <a:pt x="99" y="479"/>
                  </a:lnTo>
                  <a:lnTo>
                    <a:pt x="110" y="487"/>
                  </a:lnTo>
                  <a:lnTo>
                    <a:pt x="120" y="494"/>
                  </a:lnTo>
                  <a:lnTo>
                    <a:pt x="131" y="502"/>
                  </a:lnTo>
                  <a:lnTo>
                    <a:pt x="142" y="509"/>
                  </a:lnTo>
                  <a:lnTo>
                    <a:pt x="154" y="515"/>
                  </a:lnTo>
                  <a:lnTo>
                    <a:pt x="166" y="520"/>
                  </a:lnTo>
                  <a:lnTo>
                    <a:pt x="178" y="525"/>
                  </a:lnTo>
                  <a:lnTo>
                    <a:pt x="191" y="529"/>
                  </a:lnTo>
                  <a:lnTo>
                    <a:pt x="204" y="532"/>
                  </a:lnTo>
                  <a:lnTo>
                    <a:pt x="216" y="536"/>
                  </a:lnTo>
                  <a:lnTo>
                    <a:pt x="229" y="538"/>
                  </a:lnTo>
                  <a:lnTo>
                    <a:pt x="243" y="540"/>
                  </a:lnTo>
                  <a:lnTo>
                    <a:pt x="258" y="541"/>
                  </a:lnTo>
                  <a:lnTo>
                    <a:pt x="270" y="541"/>
                  </a:lnTo>
                  <a:lnTo>
                    <a:pt x="285" y="541"/>
                  </a:lnTo>
                  <a:lnTo>
                    <a:pt x="299" y="540"/>
                  </a:lnTo>
                  <a:lnTo>
                    <a:pt x="312" y="538"/>
                  </a:lnTo>
                  <a:lnTo>
                    <a:pt x="326" y="536"/>
                  </a:lnTo>
                  <a:lnTo>
                    <a:pt x="339" y="532"/>
                  </a:lnTo>
                  <a:lnTo>
                    <a:pt x="351" y="529"/>
                  </a:lnTo>
                  <a:lnTo>
                    <a:pt x="363" y="525"/>
                  </a:lnTo>
                  <a:lnTo>
                    <a:pt x="376" y="520"/>
                  </a:lnTo>
                  <a:lnTo>
                    <a:pt x="388" y="515"/>
                  </a:lnTo>
                  <a:lnTo>
                    <a:pt x="400" y="509"/>
                  </a:lnTo>
                  <a:lnTo>
                    <a:pt x="411" y="502"/>
                  </a:lnTo>
                  <a:lnTo>
                    <a:pt x="422" y="494"/>
                  </a:lnTo>
                  <a:lnTo>
                    <a:pt x="432" y="487"/>
                  </a:lnTo>
                  <a:lnTo>
                    <a:pt x="443" y="479"/>
                  </a:lnTo>
                  <a:lnTo>
                    <a:pt x="453" y="471"/>
                  </a:lnTo>
                  <a:lnTo>
                    <a:pt x="462" y="462"/>
                  </a:lnTo>
                  <a:lnTo>
                    <a:pt x="471" y="452"/>
                  </a:lnTo>
                  <a:lnTo>
                    <a:pt x="480" y="443"/>
                  </a:lnTo>
                  <a:lnTo>
                    <a:pt x="488" y="432"/>
                  </a:lnTo>
                  <a:lnTo>
                    <a:pt x="495" y="422"/>
                  </a:lnTo>
                  <a:lnTo>
                    <a:pt x="503" y="411"/>
                  </a:lnTo>
                  <a:lnTo>
                    <a:pt x="509" y="399"/>
                  </a:lnTo>
                  <a:lnTo>
                    <a:pt x="515" y="388"/>
                  </a:lnTo>
                  <a:lnTo>
                    <a:pt x="520" y="376"/>
                  </a:lnTo>
                  <a:lnTo>
                    <a:pt x="525" y="364"/>
                  </a:lnTo>
                  <a:lnTo>
                    <a:pt x="530" y="351"/>
                  </a:lnTo>
                  <a:lnTo>
                    <a:pt x="533" y="338"/>
                  </a:lnTo>
                  <a:lnTo>
                    <a:pt x="536" y="325"/>
                  </a:lnTo>
                  <a:lnTo>
                    <a:pt x="538" y="312"/>
                  </a:lnTo>
                  <a:lnTo>
                    <a:pt x="540" y="298"/>
                  </a:lnTo>
                  <a:lnTo>
                    <a:pt x="542" y="285"/>
                  </a:lnTo>
                  <a:lnTo>
                    <a:pt x="542" y="271"/>
                  </a:lnTo>
                  <a:close/>
                </a:path>
              </a:pathLst>
            </a:custGeom>
            <a:solidFill>
              <a:srgbClr val="75C5F0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</p:grpSp>
      <p:sp>
        <p:nvSpPr>
          <p:cNvPr id="2064" name="タイトル 2063"/>
          <p:cNvSpPr>
            <a:spLocks noGrp="1"/>
          </p:cNvSpPr>
          <p:nvPr>
            <p:ph type="ctrTitle" sz="quarter"/>
          </p:nvPr>
        </p:nvSpPr>
        <p:spPr>
          <a:xfrm>
            <a:off x="514350" y="3076492"/>
            <a:ext cx="5829300" cy="2122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kern="1200"/>
            </a:lvl1pPr>
          </a:lstStyle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2065" name="サブタイトル 2064"/>
          <p:cNvSpPr>
            <a:spLocks noGrp="1"/>
          </p:cNvSpPr>
          <p:nvPr>
            <p:ph type="subTitle" sz="quarter" idx="1"/>
          </p:nvPr>
        </p:nvSpPr>
        <p:spPr>
          <a:xfrm>
            <a:off x="1028700" y="5611961"/>
            <a:ext cx="4800600" cy="2530884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b="1" kern="1200"/>
            </a:lvl1pPr>
            <a:lvl2pPr marL="342900" lvl="1" indent="-342900" algn="ctr">
              <a:buNone/>
              <a:defRPr b="1" kern="1200"/>
            </a:lvl2pPr>
            <a:lvl3pPr marL="685800" lvl="2" indent="-685800" algn="ctr">
              <a:buNone/>
              <a:defRPr b="1" kern="1200"/>
            </a:lvl3pPr>
            <a:lvl4pPr marL="1028700" lvl="3" indent="-1028700" algn="ctr">
              <a:buNone/>
              <a:defRPr b="1" kern="1200"/>
            </a:lvl4pPr>
            <a:lvl5pPr marL="1371600" lvl="4" indent="-1371600" algn="ctr">
              <a:buNone/>
              <a:defRPr b="1" kern="1200"/>
            </a:lvl5pPr>
          </a:lstStyle>
          <a:p>
            <a:pPr lvl="0"/>
            <a:r>
              <a:rPr lang="ja-JP" altLang="en-US"/>
              <a:t>マスタ サブタイトルの書式設定</a:t>
            </a:r>
            <a:endParaRPr lang="ja-JP" altLang="en-US"/>
          </a:p>
        </p:txBody>
      </p:sp>
      <p:sp>
        <p:nvSpPr>
          <p:cNvPr id="2066" name="日付プレースホルダ 2065"/>
          <p:cNvSpPr>
            <a:spLocks noGrp="1"/>
          </p:cNvSpPr>
          <p:nvPr>
            <p:ph type="dt" sz="quarter" idx="2"/>
          </p:nvPr>
        </p:nvSpPr>
        <p:spPr>
          <a:xfrm>
            <a:off x="342900" y="9018568"/>
            <a:ext cx="1600200" cy="68774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2067" name="フッタープレースホルダ 2066"/>
          <p:cNvSpPr>
            <a:spLocks noGrp="1"/>
          </p:cNvSpPr>
          <p:nvPr>
            <p:ph type="ftr" sz="quarter" idx="3"/>
          </p:nvPr>
        </p:nvSpPr>
        <p:spPr>
          <a:xfrm>
            <a:off x="2343150" y="9018568"/>
            <a:ext cx="2171700" cy="68774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endParaRPr kumimoji="1" lang="ja-JP" altLang="en-US"/>
          </a:p>
        </p:txBody>
      </p:sp>
      <p:sp>
        <p:nvSpPr>
          <p:cNvPr id="2068" name="スライド番号プレースホルダ 2067"/>
          <p:cNvSpPr>
            <a:spLocks noGrp="1"/>
          </p:cNvSpPr>
          <p:nvPr>
            <p:ph type="sldNum" sz="quarter" idx="4"/>
          </p:nvPr>
        </p:nvSpPr>
        <p:spPr>
          <a:xfrm>
            <a:off x="4914900" y="9018568"/>
            <a:ext cx="1600200" cy="68774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</a:fld>
            <a:endParaRPr lang="ja-JP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598"/>
            <a:ext cx="1543050" cy="8450036"/>
          </a:xfrm>
        </p:spPr>
        <p:txBody>
          <a:bodyPr vert="eaVert"/>
          <a:lstStyle/>
          <a:p>
            <a:r>
              <a:rPr kumimoji="1" lang="ja-JP" altLang="en-US" dirty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598"/>
            <a:ext cx="4539698" cy="8450036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8988"/>
            <a:ext cx="5915025" cy="4119564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dirty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7525"/>
            <a:ext cx="5915025" cy="2166381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0807"/>
            <a:ext cx="3024378" cy="6535826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90722" y="2310807"/>
            <a:ext cx="3024378" cy="6535826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268"/>
            <a:ext cx="5915025" cy="1914211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7724"/>
            <a:ext cx="2901255" cy="1189790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7514"/>
            <a:ext cx="2901255" cy="532081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7724"/>
            <a:ext cx="2915543" cy="1189790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514"/>
            <a:ext cx="2915543" cy="532081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231"/>
            <a:ext cx="2211884" cy="2310807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dirty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5915"/>
            <a:ext cx="3471863" cy="703787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038"/>
            <a:ext cx="2211884" cy="5504215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ja-JP"/>
            </a:fld>
            <a:endParaRPr lang="ja-JP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231"/>
            <a:ext cx="2211884" cy="2310807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dirty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5915"/>
            <a:ext cx="3471863" cy="7037876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038"/>
            <a:ext cx="2211884" cy="5504215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グループ化 1025"/>
          <p:cNvGrpSpPr/>
          <p:nvPr/>
        </p:nvGrpSpPr>
        <p:grpSpPr>
          <a:xfrm>
            <a:off x="0" y="0"/>
            <a:ext cx="6858000" cy="9903460"/>
            <a:chOff x="0" y="0"/>
            <a:chExt cx="5760" cy="4320"/>
          </a:xfrm>
        </p:grpSpPr>
        <p:sp>
          <p:nvSpPr>
            <p:cNvPr id="1027" name="四角形 1026"/>
            <p:cNvSpPr>
              <a:spLocks noTextEdit="1"/>
            </p:cNvSpPr>
            <p:nvPr/>
          </p:nvSpPr>
          <p:spPr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1028" name="その他"/>
            <p:cNvSpPr/>
            <p:nvPr/>
          </p:nvSpPr>
          <p:spPr>
            <a:xfrm>
              <a:off x="2" y="0"/>
              <a:ext cx="5286" cy="1400"/>
            </a:xfrm>
            <a:custGeom>
              <a:avLst/>
              <a:gdLst/>
              <a:ahLst/>
              <a:cxnLst/>
              <a:rect l="0" t="0" r="0" b="0"/>
              <a:pathLst>
                <a:path w="15857" h="4199">
                  <a:moveTo>
                    <a:pt x="0" y="4199"/>
                  </a:moveTo>
                  <a:lnTo>
                    <a:pt x="112" y="3894"/>
                  </a:lnTo>
                  <a:lnTo>
                    <a:pt x="252" y="3603"/>
                  </a:lnTo>
                  <a:lnTo>
                    <a:pt x="421" y="3327"/>
                  </a:lnTo>
                  <a:lnTo>
                    <a:pt x="618" y="3066"/>
                  </a:lnTo>
                  <a:lnTo>
                    <a:pt x="843" y="2817"/>
                  </a:lnTo>
                  <a:lnTo>
                    <a:pt x="1096" y="2582"/>
                  </a:lnTo>
                  <a:lnTo>
                    <a:pt x="1375" y="2360"/>
                  </a:lnTo>
                  <a:lnTo>
                    <a:pt x="1681" y="2151"/>
                  </a:lnTo>
                  <a:lnTo>
                    <a:pt x="2014" y="1953"/>
                  </a:lnTo>
                  <a:lnTo>
                    <a:pt x="2371" y="1768"/>
                  </a:lnTo>
                  <a:lnTo>
                    <a:pt x="2754" y="1594"/>
                  </a:lnTo>
                  <a:lnTo>
                    <a:pt x="3163" y="1432"/>
                  </a:lnTo>
                  <a:lnTo>
                    <a:pt x="3595" y="1280"/>
                  </a:lnTo>
                  <a:lnTo>
                    <a:pt x="4052" y="1140"/>
                  </a:lnTo>
                  <a:lnTo>
                    <a:pt x="4531" y="1009"/>
                  </a:lnTo>
                  <a:lnTo>
                    <a:pt x="5034" y="888"/>
                  </a:lnTo>
                  <a:lnTo>
                    <a:pt x="5559" y="776"/>
                  </a:lnTo>
                  <a:lnTo>
                    <a:pt x="6107" y="673"/>
                  </a:lnTo>
                  <a:lnTo>
                    <a:pt x="6676" y="580"/>
                  </a:lnTo>
                  <a:lnTo>
                    <a:pt x="7267" y="495"/>
                  </a:lnTo>
                  <a:lnTo>
                    <a:pt x="7879" y="417"/>
                  </a:lnTo>
                  <a:lnTo>
                    <a:pt x="8511" y="348"/>
                  </a:lnTo>
                  <a:lnTo>
                    <a:pt x="9162" y="286"/>
                  </a:lnTo>
                  <a:lnTo>
                    <a:pt x="9834" y="231"/>
                  </a:lnTo>
                  <a:lnTo>
                    <a:pt x="10525" y="183"/>
                  </a:lnTo>
                  <a:lnTo>
                    <a:pt x="11234" y="140"/>
                  </a:lnTo>
                  <a:lnTo>
                    <a:pt x="11961" y="104"/>
                  </a:lnTo>
                  <a:lnTo>
                    <a:pt x="12707" y="73"/>
                  </a:lnTo>
                  <a:lnTo>
                    <a:pt x="13469" y="48"/>
                  </a:lnTo>
                  <a:lnTo>
                    <a:pt x="14249" y="27"/>
                  </a:lnTo>
                  <a:lnTo>
                    <a:pt x="15045" y="12"/>
                  </a:lnTo>
                  <a:lnTo>
                    <a:pt x="15857" y="0"/>
                  </a:lnTo>
                  <a:lnTo>
                    <a:pt x="0" y="0"/>
                  </a:lnTo>
                  <a:lnTo>
                    <a:pt x="0" y="4199"/>
                  </a:lnTo>
                  <a:close/>
                </a:path>
              </a:pathLst>
            </a:custGeom>
            <a:solidFill>
              <a:srgbClr val="7096AE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1029" name="その他"/>
            <p:cNvSpPr/>
            <p:nvPr/>
          </p:nvSpPr>
          <p:spPr>
            <a:xfrm>
              <a:off x="2" y="0"/>
              <a:ext cx="5286" cy="1157"/>
            </a:xfrm>
            <a:custGeom>
              <a:avLst/>
              <a:gdLst/>
              <a:ahLst/>
              <a:cxnLst/>
              <a:rect l="0" t="0" r="0" b="0"/>
              <a:pathLst>
                <a:path w="15857" h="3472">
                  <a:moveTo>
                    <a:pt x="0" y="3472"/>
                  </a:moveTo>
                  <a:lnTo>
                    <a:pt x="123" y="3202"/>
                  </a:lnTo>
                  <a:lnTo>
                    <a:pt x="272" y="2945"/>
                  </a:lnTo>
                  <a:lnTo>
                    <a:pt x="449" y="2703"/>
                  </a:lnTo>
                  <a:lnTo>
                    <a:pt x="652" y="2475"/>
                  </a:lnTo>
                  <a:lnTo>
                    <a:pt x="883" y="2260"/>
                  </a:lnTo>
                  <a:lnTo>
                    <a:pt x="1140" y="2059"/>
                  </a:lnTo>
                  <a:lnTo>
                    <a:pt x="1423" y="1869"/>
                  </a:lnTo>
                  <a:lnTo>
                    <a:pt x="1732" y="1692"/>
                  </a:lnTo>
                  <a:lnTo>
                    <a:pt x="2065" y="1526"/>
                  </a:lnTo>
                  <a:lnTo>
                    <a:pt x="2424" y="1373"/>
                  </a:lnTo>
                  <a:lnTo>
                    <a:pt x="2807" y="1229"/>
                  </a:lnTo>
                  <a:lnTo>
                    <a:pt x="3215" y="1096"/>
                  </a:lnTo>
                  <a:lnTo>
                    <a:pt x="3647" y="974"/>
                  </a:lnTo>
                  <a:lnTo>
                    <a:pt x="4101" y="861"/>
                  </a:lnTo>
                  <a:lnTo>
                    <a:pt x="4579" y="757"/>
                  </a:lnTo>
                  <a:lnTo>
                    <a:pt x="5079" y="662"/>
                  </a:lnTo>
                  <a:lnTo>
                    <a:pt x="5601" y="576"/>
                  </a:lnTo>
                  <a:lnTo>
                    <a:pt x="6146" y="497"/>
                  </a:lnTo>
                  <a:lnTo>
                    <a:pt x="6712" y="426"/>
                  </a:lnTo>
                  <a:lnTo>
                    <a:pt x="7298" y="362"/>
                  </a:lnTo>
                  <a:lnTo>
                    <a:pt x="7906" y="305"/>
                  </a:lnTo>
                  <a:lnTo>
                    <a:pt x="8535" y="254"/>
                  </a:lnTo>
                  <a:lnTo>
                    <a:pt x="9183" y="208"/>
                  </a:lnTo>
                  <a:lnTo>
                    <a:pt x="9851" y="169"/>
                  </a:lnTo>
                  <a:lnTo>
                    <a:pt x="10538" y="134"/>
                  </a:lnTo>
                  <a:lnTo>
                    <a:pt x="11244" y="105"/>
                  </a:lnTo>
                  <a:lnTo>
                    <a:pt x="11969" y="79"/>
                  </a:lnTo>
                  <a:lnTo>
                    <a:pt x="12712" y="57"/>
                  </a:lnTo>
                  <a:lnTo>
                    <a:pt x="13472" y="39"/>
                  </a:lnTo>
                  <a:lnTo>
                    <a:pt x="14250" y="24"/>
                  </a:lnTo>
                  <a:lnTo>
                    <a:pt x="15046" y="11"/>
                  </a:lnTo>
                  <a:lnTo>
                    <a:pt x="15857" y="0"/>
                  </a:lnTo>
                  <a:lnTo>
                    <a:pt x="0" y="0"/>
                  </a:lnTo>
                  <a:lnTo>
                    <a:pt x="0" y="3472"/>
                  </a:lnTo>
                  <a:close/>
                </a:path>
              </a:pathLst>
            </a:custGeom>
            <a:solidFill>
              <a:srgbClr val="495677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1030" name="その他"/>
            <p:cNvSpPr/>
            <p:nvPr/>
          </p:nvSpPr>
          <p:spPr>
            <a:xfrm>
              <a:off x="3270" y="3243"/>
              <a:ext cx="2488" cy="1074"/>
            </a:xfrm>
            <a:custGeom>
              <a:avLst/>
              <a:gdLst/>
              <a:ahLst/>
              <a:cxnLst/>
              <a:rect l="0" t="0" r="0" b="0"/>
              <a:pathLst>
                <a:path w="7465" h="3223">
                  <a:moveTo>
                    <a:pt x="7465" y="0"/>
                  </a:moveTo>
                  <a:lnTo>
                    <a:pt x="7413" y="235"/>
                  </a:lnTo>
                  <a:lnTo>
                    <a:pt x="7347" y="457"/>
                  </a:lnTo>
                  <a:lnTo>
                    <a:pt x="7267" y="670"/>
                  </a:lnTo>
                  <a:lnTo>
                    <a:pt x="7174" y="871"/>
                  </a:lnTo>
                  <a:lnTo>
                    <a:pt x="7068" y="1061"/>
                  </a:lnTo>
                  <a:lnTo>
                    <a:pt x="6949" y="1241"/>
                  </a:lnTo>
                  <a:lnTo>
                    <a:pt x="6818" y="1412"/>
                  </a:lnTo>
                  <a:lnTo>
                    <a:pt x="6674" y="1573"/>
                  </a:lnTo>
                  <a:lnTo>
                    <a:pt x="6517" y="1724"/>
                  </a:lnTo>
                  <a:lnTo>
                    <a:pt x="6349" y="1867"/>
                  </a:lnTo>
                  <a:lnTo>
                    <a:pt x="6169" y="2000"/>
                  </a:lnTo>
                  <a:lnTo>
                    <a:pt x="5976" y="2125"/>
                  </a:lnTo>
                  <a:lnTo>
                    <a:pt x="5773" y="2240"/>
                  </a:lnTo>
                  <a:lnTo>
                    <a:pt x="5558" y="2350"/>
                  </a:lnTo>
                  <a:lnTo>
                    <a:pt x="5332" y="2450"/>
                  </a:lnTo>
                  <a:lnTo>
                    <a:pt x="5095" y="2543"/>
                  </a:lnTo>
                  <a:lnTo>
                    <a:pt x="4848" y="2628"/>
                  </a:lnTo>
                  <a:lnTo>
                    <a:pt x="4590" y="2707"/>
                  </a:lnTo>
                  <a:lnTo>
                    <a:pt x="4322" y="2778"/>
                  </a:lnTo>
                  <a:lnTo>
                    <a:pt x="4044" y="2844"/>
                  </a:lnTo>
                  <a:lnTo>
                    <a:pt x="3756" y="2904"/>
                  </a:lnTo>
                  <a:lnTo>
                    <a:pt x="3459" y="2957"/>
                  </a:lnTo>
                  <a:lnTo>
                    <a:pt x="3151" y="3004"/>
                  </a:lnTo>
                  <a:lnTo>
                    <a:pt x="2836" y="3046"/>
                  </a:lnTo>
                  <a:lnTo>
                    <a:pt x="2511" y="3084"/>
                  </a:lnTo>
                  <a:lnTo>
                    <a:pt x="2176" y="3117"/>
                  </a:lnTo>
                  <a:lnTo>
                    <a:pt x="1833" y="3144"/>
                  </a:lnTo>
                  <a:lnTo>
                    <a:pt x="1482" y="3167"/>
                  </a:lnTo>
                  <a:lnTo>
                    <a:pt x="1124" y="3187"/>
                  </a:lnTo>
                  <a:lnTo>
                    <a:pt x="757" y="3203"/>
                  </a:lnTo>
                  <a:lnTo>
                    <a:pt x="382" y="3215"/>
                  </a:lnTo>
                  <a:lnTo>
                    <a:pt x="0" y="3223"/>
                  </a:lnTo>
                  <a:lnTo>
                    <a:pt x="7465" y="3223"/>
                  </a:lnTo>
                  <a:lnTo>
                    <a:pt x="7465" y="0"/>
                  </a:lnTo>
                  <a:close/>
                </a:path>
              </a:pathLst>
            </a:custGeom>
            <a:solidFill>
              <a:srgbClr val="AEB8D1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1031" name="その他"/>
            <p:cNvSpPr/>
            <p:nvPr/>
          </p:nvSpPr>
          <p:spPr>
            <a:xfrm>
              <a:off x="3270" y="3429"/>
              <a:ext cx="2488" cy="888"/>
            </a:xfrm>
            <a:custGeom>
              <a:avLst/>
              <a:gdLst/>
              <a:ahLst/>
              <a:cxnLst/>
              <a:rect l="0" t="0" r="0" b="0"/>
              <a:pathLst>
                <a:path w="7465" h="2664">
                  <a:moveTo>
                    <a:pt x="7465" y="0"/>
                  </a:moveTo>
                  <a:lnTo>
                    <a:pt x="7407" y="207"/>
                  </a:lnTo>
                  <a:lnTo>
                    <a:pt x="7337" y="404"/>
                  </a:lnTo>
                  <a:lnTo>
                    <a:pt x="7254" y="589"/>
                  </a:lnTo>
                  <a:lnTo>
                    <a:pt x="7158" y="764"/>
                  </a:lnTo>
                  <a:lnTo>
                    <a:pt x="7050" y="930"/>
                  </a:lnTo>
                  <a:lnTo>
                    <a:pt x="6929" y="1084"/>
                  </a:lnTo>
                  <a:lnTo>
                    <a:pt x="6795" y="1230"/>
                  </a:lnTo>
                  <a:lnTo>
                    <a:pt x="6650" y="1366"/>
                  </a:lnTo>
                  <a:lnTo>
                    <a:pt x="6493" y="1492"/>
                  </a:lnTo>
                  <a:lnTo>
                    <a:pt x="6324" y="1611"/>
                  </a:lnTo>
                  <a:lnTo>
                    <a:pt x="6144" y="1721"/>
                  </a:lnTo>
                  <a:lnTo>
                    <a:pt x="5951" y="1823"/>
                  </a:lnTo>
                  <a:lnTo>
                    <a:pt x="5748" y="1917"/>
                  </a:lnTo>
                  <a:lnTo>
                    <a:pt x="5535" y="2004"/>
                  </a:lnTo>
                  <a:lnTo>
                    <a:pt x="5310" y="2083"/>
                  </a:lnTo>
                  <a:lnTo>
                    <a:pt x="5074" y="2157"/>
                  </a:lnTo>
                  <a:lnTo>
                    <a:pt x="4828" y="2223"/>
                  </a:lnTo>
                  <a:lnTo>
                    <a:pt x="4572" y="2283"/>
                  </a:lnTo>
                  <a:lnTo>
                    <a:pt x="4306" y="2338"/>
                  </a:lnTo>
                  <a:lnTo>
                    <a:pt x="4029" y="2387"/>
                  </a:lnTo>
                  <a:lnTo>
                    <a:pt x="3743" y="2431"/>
                  </a:lnTo>
                  <a:lnTo>
                    <a:pt x="3447" y="2470"/>
                  </a:lnTo>
                  <a:lnTo>
                    <a:pt x="3142" y="2505"/>
                  </a:lnTo>
                  <a:lnTo>
                    <a:pt x="2827" y="2535"/>
                  </a:lnTo>
                  <a:lnTo>
                    <a:pt x="2504" y="2562"/>
                  </a:lnTo>
                  <a:lnTo>
                    <a:pt x="2171" y="2585"/>
                  </a:lnTo>
                  <a:lnTo>
                    <a:pt x="1830" y="2604"/>
                  </a:lnTo>
                  <a:lnTo>
                    <a:pt x="1480" y="2621"/>
                  </a:lnTo>
                  <a:lnTo>
                    <a:pt x="1123" y="2635"/>
                  </a:lnTo>
                  <a:lnTo>
                    <a:pt x="756" y="2647"/>
                  </a:lnTo>
                  <a:lnTo>
                    <a:pt x="382" y="2657"/>
                  </a:lnTo>
                  <a:lnTo>
                    <a:pt x="0" y="2664"/>
                  </a:lnTo>
                  <a:lnTo>
                    <a:pt x="7465" y="2664"/>
                  </a:lnTo>
                  <a:lnTo>
                    <a:pt x="7465" y="0"/>
                  </a:lnTo>
                  <a:close/>
                </a:path>
              </a:pathLst>
            </a:custGeom>
            <a:solidFill>
              <a:srgbClr val="8E84B7"/>
            </a:solidFill>
            <a:ln w="9525">
              <a:noFill/>
            </a:ln>
          </p:spPr>
          <p:txBody>
            <a:bodyPr/>
            <a:lstStyle/>
            <a:p>
              <a:endParaRPr lang="ja-JP" altLang="en-US" sz="1350"/>
            </a:p>
          </p:txBody>
        </p:sp>
      </p:grpSp>
      <p:sp>
        <p:nvSpPr>
          <p:cNvPr id="1032" name="タイトル 1031"/>
          <p:cNvSpPr>
            <a:spLocks noGrp="1"/>
          </p:cNvSpPr>
          <p:nvPr>
            <p:ph type="title"/>
          </p:nvPr>
        </p:nvSpPr>
        <p:spPr>
          <a:xfrm>
            <a:off x="342900" y="396598"/>
            <a:ext cx="6172200" cy="165057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33" name="文字列プレースホルダ 1032"/>
          <p:cNvSpPr>
            <a:spLocks noGrp="1"/>
          </p:cNvSpPr>
          <p:nvPr>
            <p:ph type="body" idx="1"/>
          </p:nvPr>
        </p:nvSpPr>
        <p:spPr>
          <a:xfrm>
            <a:off x="342900" y="2310807"/>
            <a:ext cx="6172200" cy="6535826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</a:t>
            </a:r>
            <a:r>
              <a:rPr lang="en-US" altLang="ja-JP"/>
              <a:t>2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</a:t>
            </a:r>
            <a:r>
              <a:rPr lang="en-US" altLang="ja-JP"/>
              <a:t>3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</a:t>
            </a:r>
            <a:r>
              <a:rPr lang="en-US" altLang="ja-JP"/>
              <a:t>4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</a:t>
            </a:r>
            <a:r>
              <a:rPr lang="en-US" altLang="ja-JP"/>
              <a:t>5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34" name="日付プレースホルダ 1033"/>
          <p:cNvSpPr>
            <a:spLocks noGrp="1"/>
          </p:cNvSpPr>
          <p:nvPr>
            <p:ph type="dt" sz="half" idx="2"/>
          </p:nvPr>
        </p:nvSpPr>
        <p:spPr>
          <a:xfrm>
            <a:off x="342900" y="9018568"/>
            <a:ext cx="1600200" cy="6877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 b="0" i="0"/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1035" name="フッタープレースホルダ 1034"/>
          <p:cNvSpPr>
            <a:spLocks noGrp="1"/>
          </p:cNvSpPr>
          <p:nvPr>
            <p:ph type="ftr" sz="quarter" idx="3"/>
          </p:nvPr>
        </p:nvSpPr>
        <p:spPr>
          <a:xfrm>
            <a:off x="2343150" y="9018568"/>
            <a:ext cx="2171700" cy="6877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 b="0" i="0"/>
            </a:lvl1pPr>
          </a:lstStyle>
          <a:p>
            <a:endParaRPr kumimoji="1" lang="ja-JP" altLang="en-US"/>
          </a:p>
        </p:txBody>
      </p:sp>
      <p:sp>
        <p:nvSpPr>
          <p:cNvPr id="1036" name="スライド番号プレースホルダ 1035"/>
          <p:cNvSpPr>
            <a:spLocks noGrp="1"/>
          </p:cNvSpPr>
          <p:nvPr>
            <p:ph type="sldNum" sz="quarter" idx="4"/>
          </p:nvPr>
        </p:nvSpPr>
        <p:spPr>
          <a:xfrm>
            <a:off x="4914900" y="9018568"/>
            <a:ext cx="1600200" cy="6877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 b="0" i="0"/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3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654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SzPct val="150000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SzPct val="130000"/>
        <a:buBlip>
          <a:blip r:embed="rId13"/>
        </a:buBlip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SzPct val="150000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SzPct val="130000"/>
        <a:buBlip>
          <a:blip r:embed="rId13"/>
        </a:buBlip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SzPct val="150000"/>
        <a:buBlip>
          <a:blip r:embed="rId12"/>
        </a:buBlip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SzPct val="150000"/>
        <a:buBlip>
          <a:blip r:embed="rId12"/>
        </a:buBlip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SzPct val="150000"/>
        <a:buBlip>
          <a:blip r:embed="rId12"/>
        </a:buBlip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SzPct val="150000"/>
        <a:buBlip>
          <a:blip r:embed="rId12"/>
        </a:buBlip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SzPct val="150000"/>
        <a:buBlip>
          <a:blip r:embed="rId12"/>
        </a:buBlip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1" u="none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685800" lvl="2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1" u="none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028700" lvl="3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1" u="none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371600" lvl="4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1" u="none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714500" lvl="5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1" u="none" kern="1200" baseline="0">
          <a:solidFill>
            <a:schemeClr val="bg1"/>
          </a:solidFill>
          <a:latin typeface="+mn-lt"/>
          <a:ea typeface="+mn-ea"/>
          <a:cs typeface="+mn-cs"/>
        </a:defRPr>
      </a:lvl6pPr>
      <a:lvl7pPr marL="2057400" lvl="6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1" u="none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2400300" lvl="7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1" u="none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2743200" lvl="8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1" u="none" kern="1200" baseline="0">
          <a:solidFill>
            <a:schemeClr val="bg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png"/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正方形/長方形 1188"/>
          <p:cNvSpPr/>
          <p:nvPr/>
        </p:nvSpPr>
        <p:spPr>
          <a:xfrm>
            <a:off x="781050" y="8134985"/>
            <a:ext cx="5287645" cy="1748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ja-JP" altLang="ja-JP" sz="12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・ホームページ</a:t>
            </a:r>
            <a:r>
              <a:rPr lang="ja-JP" altLang="en-US" sz="12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：</a:t>
            </a:r>
            <a:r>
              <a:rPr lang="ja-JP" altLang="en-US" sz="1200" b="1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https://reopakokoro.amebaownd.com/</a:t>
            </a:r>
            <a:endParaRPr lang="ja-JP" altLang="en-US" sz="1200" b="1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ja-JP" sz="12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・メール：</a:t>
            </a:r>
            <a:r>
              <a:rPr lang="en-US" altLang="ja-JP" sz="1200" b="1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utustaff@gmail.com</a:t>
            </a:r>
            <a:endParaRPr lang="en-US" altLang="ja-JP" sz="1200" b="1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en-US" sz="12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・</a:t>
            </a:r>
            <a:r>
              <a:rPr lang="en-US" altLang="ja-JP" sz="12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facebook：</a:t>
            </a:r>
            <a:r>
              <a:rPr lang="en-US" altLang="ja-JP" sz="1200" b="1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https://www.facebook.com/reopakokoro/</a:t>
            </a:r>
            <a:endParaRPr lang="en-US" altLang="ja-JP" sz="1200" b="1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en-US" sz="12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・</a:t>
            </a:r>
            <a:r>
              <a:rPr lang="en-US" altLang="ja-JP" sz="12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Twitter:</a:t>
            </a:r>
            <a:r>
              <a:rPr lang="en-US" altLang="ja-JP" sz="1200" b="1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reopakokoro</a:t>
            </a:r>
            <a:endParaRPr lang="en-US" altLang="ja-JP" sz="1200" b="1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endParaRPr lang="en-US" altLang="ja-JP" sz="1200" b="1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en-US" sz="1200" u="sng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☆</a:t>
            </a:r>
            <a:r>
              <a:rPr lang="en-US" altLang="ja-JP" sz="1200" u="sng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LINE</a:t>
            </a:r>
            <a:r>
              <a:rPr lang="ja-JP" altLang="en-US" sz="1200" u="sng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オープンチャット始めました☆</a:t>
            </a:r>
            <a:endParaRPr lang="ja-JP" altLang="en-US" sz="1200" u="sng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en-US" sz="12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オープンチャット「ReOPA～交流ルーム～」：</a:t>
            </a:r>
            <a:r>
              <a:rPr lang="ja-JP" altLang="en-US" sz="1200" b="1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https://t.co/CpZq8ei1uL</a:t>
            </a:r>
            <a:endParaRPr lang="ja-JP" altLang="en-US" sz="1200" b="1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endParaRPr lang="ja-JP" altLang="en-US" sz="1200" b="1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en-US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お気軽にどうぞ♪♪</a:t>
            </a:r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2723" y="604657"/>
            <a:ext cx="2860675" cy="750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ja-JP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charset="0"/>
                <a:ea typeface="+mj-ea"/>
              </a:rPr>
              <a:t>～</a:t>
            </a:r>
            <a:r>
              <a:rPr lang="en-US" altLang="ja-JP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charset="0"/>
                <a:ea typeface="+mj-ea"/>
              </a:rPr>
              <a:t>ReOPA</a:t>
            </a:r>
            <a:r>
              <a:rPr lang="ja-JP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charset="0"/>
                <a:ea typeface="+mj-ea"/>
              </a:rPr>
              <a:t>～</a:t>
            </a:r>
            <a:endParaRPr lang="ja-JP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charset="0"/>
              <a:ea typeface="+mj-ea"/>
            </a:endParaRPr>
          </a:p>
        </p:txBody>
      </p:sp>
      <p:pic>
        <p:nvPicPr>
          <p:cNvPr id="28" name="Picture 6" descr="C:\Users\arisa miwa\AppData\Local\Microsoft\Windows\Temporary Internet Files\Content.IE5\4P0EG8GW\MC90022849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7858" y="501919"/>
            <a:ext cx="780862" cy="72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arisa miwa\AppData\Local\Microsoft\Windows\Temporary Internet Files\Content.IE5\4P0EG8GW\MC90022849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10183" y="8609396"/>
            <a:ext cx="882056" cy="76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563245" y="4378325"/>
            <a:ext cx="6513195" cy="3581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ts val="1800"/>
              </a:lnSpc>
            </a:pPr>
            <a:r>
              <a:rPr lang="ja-JP" altLang="en-US" sz="140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Times New Roman" panose="02020603050405020304" pitchFamily="18" charset="0"/>
              </a:rPr>
              <a:t>♦</a:t>
            </a:r>
            <a:r>
              <a:rPr lang="ja-JP" altLang="en-US" sz="1400" u="sng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Times New Roman" panose="02020603050405020304" pitchFamily="18" charset="0"/>
              </a:rPr>
              <a:t>こころトーク</a:t>
            </a:r>
            <a:r>
              <a:rPr lang="ja-JP" altLang="en-US" sz="140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Times New Roman" panose="02020603050405020304" pitchFamily="18" charset="0"/>
              </a:rPr>
              <a:t>♦</a:t>
            </a:r>
            <a:endParaRPr lang="ja-JP" altLang="ja-JP" sz="140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うつ病やうつ状態で苦しんでいる方、生きづらさを感じている方が悩みや不安を吐き出し、</a:t>
            </a:r>
            <a:endParaRPr lang="ja-JP" altLang="ja-JP" sz="105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分かち合う場です。</a:t>
            </a:r>
            <a:endParaRPr lang="ja-JP" altLang="ja-JP" sz="105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月に一度当事者が集まり、社会資源や社会復帰など当事者に必要な情報はもちろん、</a:t>
            </a:r>
            <a:r>
              <a:rPr lang="ja-JP" altLang="ja-JP" sz="1050" kern="100" dirty="0">
                <a:solidFill>
                  <a:srgbClr val="000000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薬や症状、</a:t>
            </a:r>
            <a:endParaRPr lang="ja-JP" altLang="ja-JP" sz="1050" kern="100" dirty="0">
              <a:solidFill>
                <a:srgbClr val="000000"/>
              </a:solidFill>
              <a:latin typeface="ＭＳ Ｐゴシック" panose="020B0600070205080204" charset="-128"/>
              <a:ea typeface="ＭＳ Ｐゴシック" panose="020B0600070205080204" charset="-128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srgbClr val="000000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生活習慣、物事の考え方など様々な</a:t>
            </a:r>
            <a:r>
              <a:rPr lang="ja-JP" altLang="ja-JP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Times New Roman" panose="02020603050405020304" pitchFamily="18" charset="0"/>
              </a:rPr>
              <a:t>ことをお話しています。</a:t>
            </a:r>
            <a:endParaRPr lang="ja-JP" altLang="ja-JP" sz="105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当事者、経験者なら誰でも参加できます。同伴の場合、ご家族の方も参加できます。</a:t>
            </a:r>
            <a:r>
              <a:rPr lang="ja-JP" altLang="en-US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　　　　</a:t>
            </a:r>
            <a:endParaRPr lang="en-US" altLang="ja-JP" sz="105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　　　</a:t>
            </a:r>
            <a:endParaRPr lang="en-US" altLang="ja-JP" sz="110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40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♦</a:t>
            </a:r>
            <a:r>
              <a:rPr lang="ja-JP" altLang="en-US" sz="1400" u="sng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こころ</a:t>
            </a:r>
            <a:r>
              <a:rPr lang="ja-JP" altLang="ja-JP" sz="1400" u="sng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女子トーク</a:t>
            </a:r>
            <a:r>
              <a:rPr lang="ja-JP" altLang="en-US" sz="140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♦</a:t>
            </a:r>
            <a:endParaRPr lang="ja-JP" altLang="ja-JP" sz="140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男性の前ではなかなか話せないことがある・・。女性ならではの悩みがある・・。</a:t>
            </a:r>
            <a:endParaRPr lang="ja-JP" altLang="ja-JP" sz="105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そんな女性のために当会では女性だけの当事者会“女子会”を開催しています。</a:t>
            </a:r>
            <a:endParaRPr lang="ja-JP" altLang="ja-JP" sz="105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スタッフも全員女性ですので安心して</a:t>
            </a:r>
            <a:r>
              <a:rPr lang="ja-JP" altLang="en-US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</a:rPr>
              <a:t>参加できます。</a:t>
            </a:r>
            <a:endParaRPr lang="ja-JP" altLang="ja-JP" sz="105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Times New Roman" panose="02020603050405020304" pitchFamily="18" charset="0"/>
            </a:endParaRPr>
          </a:p>
          <a:p>
            <a:pPr defTabSz="914400"/>
            <a:endParaRPr lang="en-US" altLang="ja-JP" sz="1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</a:endParaRPr>
          </a:p>
          <a:p>
            <a:pPr defTabSz="914400"/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</a:rPr>
              <a:t>　　　　</a:t>
            </a:r>
            <a:r>
              <a:rPr lang="ja-JP" altLang="en-US" sz="105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</a:rPr>
              <a:t>★定例会、女子会ともに予約は必要ありません。</a:t>
            </a:r>
            <a:endParaRPr lang="en-US" altLang="ja-JP" sz="105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</a:endParaRPr>
          </a:p>
          <a:p>
            <a:pPr defTabSz="914400"/>
            <a:r>
              <a:rPr lang="ja-JP" altLang="en-US" sz="105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</a:rPr>
              <a:t>　　　　★日時など詳しくは</a:t>
            </a:r>
            <a:r>
              <a:rPr lang="en-US" altLang="ja-JP" sz="105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</a:rPr>
              <a:t>HP</a:t>
            </a:r>
            <a:r>
              <a:rPr lang="ja-JP" altLang="en-US" sz="105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</a:rPr>
              <a:t>をご確認下さい。　　</a:t>
            </a:r>
            <a:endParaRPr lang="ja-JP" altLang="en-US" sz="105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</a:endParaRPr>
          </a:p>
          <a:p>
            <a:pPr defTabSz="914400"/>
            <a:endParaRPr lang="ja-JP" altLang="ja-JP" sz="1050" kern="100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  <a:cs typeface="Times New Roman" panose="02020603050405020304" pitchFamily="18" charset="0"/>
            </a:endParaRPr>
          </a:p>
          <a:p>
            <a:pPr defTabSz="914400"/>
            <a:r>
              <a:rPr lang="ja-JP" altLang="en-US" sz="1050" kern="100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  <a:cs typeface="メイリオ" panose="020B0604030504040204" pitchFamily="50" charset="-128"/>
                <a:sym typeface="+mn-ea"/>
              </a:rPr>
              <a:t>♦</a:t>
            </a:r>
            <a:r>
              <a:rPr lang="ja-JP" altLang="en-US" sz="1050" dirty="0">
                <a:solidFill>
                  <a:prstClr val="black"/>
                </a:solidFill>
                <a:uFillTx/>
                <a:latin typeface="ＭＳ Ｐゴシック" panose="020B0600070205080204" charset="-128"/>
                <a:ea typeface="ＭＳ Ｐゴシック" panose="020B0600070205080204" charset="-128"/>
                <a:sym typeface="+mn-ea"/>
              </a:rPr>
              <a:t>他にもヨガ、マインドフルネス講座、就労や医療に関するワークショップなど、</a:t>
            </a:r>
            <a:endParaRPr lang="ja-JP" altLang="en-US" sz="1050" dirty="0">
              <a:solidFill>
                <a:prstClr val="black"/>
              </a:solidFill>
              <a:uFillTx/>
              <a:latin typeface="ＭＳ Ｐゴシック" panose="020B0600070205080204" charset="-128"/>
              <a:ea typeface="ＭＳ Ｐゴシック" panose="020B0600070205080204" charset="-128"/>
              <a:sym typeface="+mn-ea"/>
            </a:endParaRPr>
          </a:p>
          <a:p>
            <a:pPr defTabSz="914400"/>
            <a:r>
              <a:rPr lang="ja-JP" altLang="en-US" sz="1050" dirty="0">
                <a:solidFill>
                  <a:prstClr val="black"/>
                </a:solidFill>
                <a:uFillTx/>
                <a:latin typeface="ＭＳ Ｐゴシック" panose="020B0600070205080204" charset="-128"/>
                <a:ea typeface="ＭＳ Ｐゴシック" panose="020B0600070205080204" charset="-128"/>
                <a:sym typeface="+mn-ea"/>
              </a:rPr>
              <a:t>   様々なイベントを開催しています。</a:t>
            </a:r>
            <a:endParaRPr lang="ja-JP" altLang="en-US" sz="1050" dirty="0">
              <a:solidFill>
                <a:prstClr val="black"/>
              </a:solidFill>
              <a:uFillTx/>
              <a:latin typeface="ＭＳ Ｐゴシック" panose="020B0600070205080204" charset="-128"/>
              <a:ea typeface="ＭＳ Ｐゴシック" panose="020B0600070205080204" charset="-128"/>
              <a:sym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25984" y="3968070"/>
            <a:ext cx="1935480" cy="304800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pPr defTabSz="914400"/>
            <a:r>
              <a:rPr lang="ja-JP" altLang="en-US" sz="1200" b="1" i="1" dirty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  <a:alpha val="53000"/>
                  </a:schemeClr>
                </a:solidFill>
                <a:effectLst>
                  <a:outerShdw blurRad="50800" dist="38100" algn="l" rotWithShape="0">
                    <a:prstClr val="black">
                      <a:alpha val="54000"/>
                    </a:prstClr>
                  </a:outerShdw>
                </a:effectLst>
                <a:latin typeface="ＭＳ Ｐゴシック" panose="020B0600070205080204" charset="-128"/>
                <a:ea typeface="ＭＳ Ｐゴシック" panose="020B0600070205080204" charset="-128"/>
              </a:rPr>
              <a:t>こんなことやってます</a:t>
            </a:r>
            <a:r>
              <a:rPr lang="ja-JP" altLang="en-US" sz="1200" b="1" i="1" dirty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alpha val="53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charset="-128"/>
                <a:ea typeface="ＭＳ Ｐゴシック" panose="020B0600070205080204" charset="-128"/>
              </a:rPr>
              <a:t>♪</a:t>
            </a:r>
            <a:endParaRPr lang="ja-JP" altLang="en-US" sz="1200" b="1" i="1" dirty="0">
              <a:ln w="127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  <a:alpha val="53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charset="-128"/>
              <a:ea typeface="ＭＳ Ｐゴシック" panose="020B0600070205080204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55930" y="1290955"/>
            <a:ext cx="6256020" cy="554355"/>
          </a:xfrm>
          <a:prstGeom prst="roundRect">
            <a:avLst/>
          </a:prstGeom>
          <a:noFill/>
          <a:ln w="15875" cmpd="sng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5785" y="1339215"/>
            <a:ext cx="632523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ja-JP" sz="1400" b="1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</a:rPr>
              <a:t>ReOPAは、うつ病やうつ状態で苦しんでいる方、生きづらさを感じている方に</a:t>
            </a:r>
            <a:endParaRPr lang="ja-JP" sz="1400" b="1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</a:endParaRPr>
          </a:p>
          <a:p>
            <a:pPr algn="ctr" defTabSz="914400"/>
            <a:r>
              <a:rPr lang="ja-JP" sz="1400" b="1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</a:rPr>
              <a:t>寄り添う自助グループです。</a:t>
            </a:r>
            <a:endParaRPr lang="ja-JP" sz="1400" b="1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16" y="8778003"/>
            <a:ext cx="534448" cy="587835"/>
          </a:xfrm>
          <a:prstGeom prst="rect">
            <a:avLst/>
          </a:prstGeom>
        </p:spPr>
      </p:pic>
      <p:pic>
        <p:nvPicPr>
          <p:cNvPr id="17" name="Picture 4" descr="C:\Users\arisa miwa\AppData\Local\Microsoft\Windows\Temporary Internet Files\Content.IE5\74LDN5VM\MC900410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56" y="3584814"/>
            <a:ext cx="1030994" cy="104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182880" y="4325620"/>
            <a:ext cx="6420485" cy="368681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テキストボックス 5"/>
          <p:cNvSpPr txBox="1"/>
          <p:nvPr/>
        </p:nvSpPr>
        <p:spPr>
          <a:xfrm>
            <a:off x="662305" y="1956435"/>
            <a:ext cx="6315710" cy="20116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ja-JP" altLang="en-US" sz="1050" b="1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ReOPA</a:t>
            </a:r>
            <a:r>
              <a:rPr lang="ja-JP" altLang="en-US" sz="1050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は、うつ病やうつ状態で苦しんでいる方、生きづらさを感じている方が</a:t>
            </a:r>
            <a:endParaRPr lang="ja-JP" altLang="en-US" sz="1050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/>
            <a:endParaRPr lang="ja-JP" altLang="en-US" sz="1050" b="1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b="1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　　　Re</a:t>
            </a:r>
            <a:r>
              <a:rPr lang="ja-JP" altLang="en-US" sz="1050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：休息（Rest)　安心して休んで</a:t>
            </a:r>
            <a:endParaRPr lang="ja-JP" altLang="en-US" sz="1050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b="1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　　　O</a:t>
            </a:r>
            <a:r>
              <a:rPr lang="ja-JP" altLang="en-US" sz="1050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：機会（Opportunities）　回復へのきっかけをつかみ</a:t>
            </a:r>
            <a:endParaRPr lang="ja-JP" altLang="en-US" sz="1050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b="1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　　　P</a:t>
            </a:r>
            <a:r>
              <a:rPr lang="ja-JP" altLang="en-US" sz="1050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：準備（Preparation）　次へ向けての準備をして</a:t>
            </a:r>
            <a:endParaRPr lang="ja-JP" altLang="en-US" sz="1050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150000"/>
              </a:lnSpc>
            </a:pPr>
            <a:r>
              <a:rPr lang="ja-JP" altLang="en-US" sz="1050" b="1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　　　A</a:t>
            </a:r>
            <a:r>
              <a:rPr lang="ja-JP" altLang="en-US" sz="1050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：行動（Action）　そして実際に一歩を踏み出して歩き出せるように</a:t>
            </a:r>
            <a:endParaRPr lang="ja-JP" altLang="en-US" sz="1050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/>
            <a:endParaRPr lang="ja-JP" altLang="en-US" sz="1050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/>
            <a:r>
              <a:rPr lang="ja-JP" altLang="en-US" sz="1050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という思いから活動を始めました。当事者と共に歩みながら、当事者に寄り添う様々な活動をしています。</a:t>
            </a:r>
            <a:endParaRPr lang="ja-JP" altLang="en-US" sz="1050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/>
            <a:r>
              <a:rPr lang="ja-JP" altLang="en-US" sz="1050">
                <a:effectLst>
                  <a:outerShdw blurRad="127000" dist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一緒に一歩ずつゆっくりと歩いていきましょう。</a:t>
            </a:r>
            <a:endParaRPr lang="ja-JP" altLang="en-US" sz="1050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/>
            <a:endParaRPr lang="ja-JP" altLang="en-US" sz="1050">
              <a:effectLst>
                <a:outerShdw blurRad="127000" dist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468" y="6628566"/>
            <a:ext cx="833437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通用_流線型">
  <a:themeElements>
    <a:clrScheme name="">
      <a:dk1>
        <a:srgbClr val="000000"/>
      </a:dk1>
      <a:lt1>
        <a:srgbClr val="FFFFFF"/>
      </a:lt1>
      <a:dk2>
        <a:srgbClr val="00456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456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WPS Presentation</Application>
  <PresentationFormat>ユーザー設定</PresentationFormat>
  <Paragraphs>46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Wingdings</vt:lpstr>
      <vt:lpstr>+見出しのフォント</vt:lpstr>
      <vt:lpstr>Comic Sans MS</vt:lpstr>
      <vt:lpstr>ＭＳ Ｐゴシック</vt:lpstr>
      <vt:lpstr>Times New Roman</vt:lpstr>
      <vt:lpstr>メイリオ</vt:lpstr>
      <vt:lpstr>Segoe Print</vt:lpstr>
      <vt:lpstr>Microsoft YaHei</vt:lpstr>
      <vt:lpstr>Calibri</vt:lpstr>
      <vt:lpstr>1_通用_流線型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5</cp:revision>
  <dcterms:created xsi:type="dcterms:W3CDTF">2020-11-19T03:25:00Z</dcterms:created>
  <dcterms:modified xsi:type="dcterms:W3CDTF">2020-12-15T04:17:57Z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1041-10.8.0.5745</vt:lpwstr>
  </property>
</Properties>
</file>